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4" autoAdjust="0"/>
    <p:restoredTop sz="83025" autoAdjust="0"/>
  </p:normalViewPr>
  <p:slideViewPr>
    <p:cSldViewPr snapToGrid="0" snapToObjects="1">
      <p:cViewPr>
        <p:scale>
          <a:sx n="100" d="100"/>
          <a:sy n="100" d="100"/>
        </p:scale>
        <p:origin x="-1848" y="-488"/>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4/24/17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4/24/17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jp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pic>
        <p:nvPicPr>
          <p:cNvPr id="7" name="Picture 6" descr="aa-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2215" y="148588"/>
            <a:ext cx="653518" cy="653518"/>
          </a:xfrm>
          <a:prstGeom prst="rect">
            <a:avLst/>
          </a:prstGeom>
        </p:spPr>
      </p:pic>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27564</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Patrick Crocker</cp:lastModifiedBy>
  <cp:revision>264</cp:revision>
  <dcterms:created xsi:type="dcterms:W3CDTF">2015-10-05T21:15:00Z</dcterms:created>
  <dcterms:modified xsi:type="dcterms:W3CDTF">2017-04-24T15:35:34Z</dcterms:modified>
  <cp:category/>
</cp:coreProperties>
</file>