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0" r:id="rId2"/>
    <p:sldMasterId id="2147483716" r:id="rId3"/>
    <p:sldMasterId id="2147483724" r:id="rId4"/>
  </p:sldMasterIdLst>
  <p:notesMasterIdLst>
    <p:notesMasterId r:id="rId11"/>
  </p:notesMasterIdLst>
  <p:handoutMasterIdLst>
    <p:handoutMasterId r:id="rId12"/>
  </p:handoutMasterIdLst>
  <p:sldIdLst>
    <p:sldId id="353" r:id="rId5"/>
    <p:sldId id="360" r:id="rId6"/>
    <p:sldId id="373" r:id="rId7"/>
    <p:sldId id="374" r:id="rId8"/>
    <p:sldId id="375" r:id="rId9"/>
    <p:sldId id="376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60"/>
            <p14:sldId id="373"/>
            <p14:sldId id="374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A"/>
    <a:srgbClr val="13A78D"/>
    <a:srgbClr val="0F7965"/>
    <a:srgbClr val="162128"/>
    <a:srgbClr val="016B54"/>
    <a:srgbClr val="F8F8F8"/>
    <a:srgbClr val="E5E5E5"/>
    <a:srgbClr val="008774"/>
    <a:srgbClr val="0F7661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44" autoAdjust="0"/>
    <p:restoredTop sz="87855" autoAdjust="0"/>
  </p:normalViewPr>
  <p:slideViewPr>
    <p:cSldViewPr snapToGrid="0" snapToObjects="1">
      <p:cViewPr>
        <p:scale>
          <a:sx n="95" d="100"/>
          <a:sy n="95" d="100"/>
        </p:scale>
        <p:origin x="168" y="13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120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9BEDBE90-FDBE-A44D-9062-5A5D1585D5B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r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07C09-8A41-3B46-A636-3955072BB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4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" y="4823363"/>
            <a:ext cx="37333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5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732" r:id="rId2"/>
    <p:sldLayoutId id="214748373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6" Type="http://schemas.openxmlformats.org/officeDocument/2006/relationships/image" Target="../media/image6.tif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Introductions, Agenda, and </a:t>
            </a:r>
            <a:b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</a:b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Pivotal Cloud Foundry at Boeing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412" y="215642"/>
            <a:ext cx="1652494" cy="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000"/>
            <a:ext cx="9144000" cy="41148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-4469" y="-130747"/>
            <a:ext cx="9144000" cy="5404994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5" y="1898424"/>
            <a:ext cx="7897090" cy="20251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Introductions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Name, Team, Apps</a:t>
            </a:r>
            <a:endParaRPr lang="en-US" sz="2400" b="1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>
              <a:spcAft>
                <a:spcPts val="1200"/>
              </a:spcAft>
            </a:pPr>
            <a:endParaRPr lang="en-US" sz="4200" b="1" spc="-100" dirty="0" smtClean="0">
              <a:solidFill>
                <a:srgbClr val="00AE9E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" name="Picture 6" descr="pivotal_teal.png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1412" y="215642"/>
            <a:ext cx="1652494" cy="4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12:00 - 12:30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Welcome</a:t>
            </a: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12:30 </a:t>
            </a:r>
            <a:r>
              <a:rPr lang="en-US" dirty="0">
                <a:solidFill>
                  <a:schemeClr val="bg1"/>
                </a:solidFill>
                <a:sym typeface="Arial"/>
              </a:rPr>
              <a:t>-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13:00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Native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&amp; DD Design, </a:t>
            </a:r>
            <a:r>
              <a:rPr lang="en-US" dirty="0" err="1" smtClean="0">
                <a:solidFill>
                  <a:schemeClr val="accent6"/>
                </a:solidFill>
                <a:sym typeface="Arial"/>
              </a:rPr>
              <a:t>Microservices</a:t>
            </a:r>
            <a:endParaRPr lang="en-US" dirty="0" smtClean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13:00 - 13:10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Break</a:t>
            </a:r>
            <a:endParaRPr lang="en-US" dirty="0">
              <a:solidFill>
                <a:srgbClr val="8064A2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13:10 </a:t>
            </a:r>
            <a:r>
              <a:rPr lang="mr-IN" dirty="0" smtClean="0">
                <a:solidFill>
                  <a:schemeClr val="bg1"/>
                </a:solidFill>
                <a:sym typeface="Arial"/>
              </a:rPr>
              <a:t>–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14:20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Introducing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</a:t>
            </a:r>
            <a:r>
              <a:rPr lang="en-US" dirty="0" smtClean="0">
                <a:solidFill>
                  <a:schemeClr val="accent3"/>
                </a:solidFill>
                <a:sym typeface="Arial"/>
              </a:rPr>
              <a:t>Lab </a:t>
            </a:r>
            <a:r>
              <a:rPr lang="en-US" dirty="0">
                <a:solidFill>
                  <a:schemeClr val="accent3"/>
                </a:solidFill>
                <a:sym typeface="Arial"/>
              </a:rPr>
              <a:t>1: Building A Spring Boot Application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Polyglot </a:t>
            </a:r>
            <a:r>
              <a:rPr lang="en-US" dirty="0">
                <a:solidFill>
                  <a:srgbClr val="F79646"/>
                </a:solidFill>
                <a:sym typeface="Arial"/>
              </a:rPr>
              <a:t>Persistence with Spring Data REST</a:t>
            </a: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2: Adding Persistence to Boot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Application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chemeClr val="bg1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14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:20 </a:t>
            </a:r>
            <a:r>
              <a:rPr lang="en-US" dirty="0">
                <a:solidFill>
                  <a:schemeClr val="bg1"/>
                </a:solidFill>
                <a:sym typeface="Arial"/>
              </a:rPr>
              <a:t>-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14:50 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Advancing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Boot with Actuator and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Profiles</a:t>
            </a:r>
            <a:endParaRPr lang="en-US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                      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3: Enhancing Boot Application with Metrics</a:t>
            </a:r>
            <a:endParaRPr lang="en-US" dirty="0" smtClean="0">
              <a:solidFill>
                <a:srgbClr val="9BBB59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53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smtClean="0">
                <a:solidFill>
                  <a:schemeClr val="accent1"/>
                </a:solidFill>
                <a:sym typeface="Arial"/>
              </a:rPr>
              <a:t>Workshop Agenda</a:t>
            </a:r>
            <a:endParaRPr lang="en-US" sz="32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chemeClr val="bg1"/>
                </a:solidFill>
                <a:sym typeface="Arial"/>
              </a:rPr>
              <a:t>14:50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 </a:t>
            </a:r>
            <a:r>
              <a:rPr lang="en-US" dirty="0">
                <a:solidFill>
                  <a:schemeClr val="bg1"/>
                </a:solidFill>
                <a:sym typeface="Arial"/>
              </a:rPr>
              <a:t>- </a:t>
            </a:r>
            <a:r>
              <a:rPr lang="en-US" dirty="0" smtClean="0">
                <a:solidFill>
                  <a:schemeClr val="bg1"/>
                </a:solidFill>
                <a:sym typeface="Arial"/>
              </a:rPr>
              <a:t>15:00  </a:t>
            </a:r>
            <a:r>
              <a:rPr lang="en-US" dirty="0" smtClean="0">
                <a:solidFill>
                  <a:schemeClr val="accent4"/>
                </a:solidFill>
                <a:sym typeface="Arial"/>
              </a:rPr>
              <a:t>Break</a:t>
            </a: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chemeClr val="accent4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FFFFFF"/>
                </a:solidFill>
                <a:sym typeface="Arial"/>
              </a:rPr>
              <a:t>15:00 </a:t>
            </a:r>
            <a:r>
              <a:rPr lang="en-US" dirty="0">
                <a:solidFill>
                  <a:srgbClr val="FFFFFF"/>
                </a:solidFill>
                <a:sym typeface="Arial"/>
              </a:rPr>
              <a:t>-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16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:00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Introducing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Spring Cloud Netflix</a:t>
            </a: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chemeClr val="accent6"/>
                </a:solidFill>
                <a:sym typeface="Arial"/>
              </a:rPr>
              <a:t>                       </a:t>
            </a:r>
            <a:r>
              <a:rPr lang="en-US" dirty="0" smtClean="0">
                <a:solidFill>
                  <a:schemeClr val="accent6"/>
                </a:solidFill>
                <a:sym typeface="Arial"/>
              </a:rPr>
              <a:t>Spring </a:t>
            </a:r>
            <a:r>
              <a:rPr lang="en-US" dirty="0">
                <a:solidFill>
                  <a:schemeClr val="accent6"/>
                </a:solidFill>
                <a:sym typeface="Arial"/>
              </a:rPr>
              <a:t>Cloud </a:t>
            </a:r>
            <a:r>
              <a:rPr lang="en-US" dirty="0" err="1">
                <a:solidFill>
                  <a:schemeClr val="accent6"/>
                </a:solidFill>
                <a:sym typeface="Arial"/>
              </a:rPr>
              <a:t>Config</a:t>
            </a:r>
            <a:endParaRPr lang="en-US" dirty="0">
              <a:solidFill>
                <a:schemeClr val="accent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9BBB59"/>
                </a:solidFill>
                <a:sym typeface="Arial"/>
              </a:rPr>
              <a:t>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4: Introducing Spring Cloud into Boot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Application</a:t>
            </a:r>
            <a:endParaRPr lang="en-US" dirty="0">
              <a:solidFill>
                <a:schemeClr val="accent4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smtClean="0">
                <a:solidFill>
                  <a:srgbClr val="FFFFFF"/>
                </a:solidFill>
                <a:sym typeface="Arial"/>
              </a:rPr>
              <a:t>16</a:t>
            </a:r>
            <a:r>
              <a:rPr lang="en-US" smtClean="0">
                <a:solidFill>
                  <a:srgbClr val="FFFFFF"/>
                </a:solidFill>
                <a:sym typeface="Arial"/>
              </a:rPr>
              <a:t>:00 </a:t>
            </a:r>
            <a:r>
              <a:rPr lang="en-US" dirty="0">
                <a:solidFill>
                  <a:srgbClr val="FFFFFF"/>
                </a:solidFill>
                <a:sym typeface="Arial"/>
              </a:rPr>
              <a:t>-</a:t>
            </a:r>
            <a:r>
              <a:rPr lang="en-US" smtClean="0">
                <a:solidFill>
                  <a:srgbClr val="FFFFFF"/>
                </a:solidFill>
                <a:sym typeface="Arial"/>
              </a:rPr>
              <a:t> 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17:00</a:t>
            </a:r>
            <a:r>
              <a:rPr lang="en-US" dirty="0" smtClean="0">
                <a:solidFill>
                  <a:srgbClr val="FFFFFF"/>
                </a:solidFill>
                <a:sym typeface="Arial"/>
              </a:rPr>
              <a:t> 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Spring </a:t>
            </a:r>
            <a:r>
              <a:rPr lang="en-US" dirty="0">
                <a:solidFill>
                  <a:srgbClr val="F79646"/>
                </a:solidFill>
                <a:sym typeface="Arial"/>
              </a:rPr>
              <a:t>Cloud Netflix - Service Discovery &amp; Load </a:t>
            </a:r>
            <a:r>
              <a:rPr lang="en-US" dirty="0" smtClean="0">
                <a:solidFill>
                  <a:srgbClr val="F79646"/>
                </a:solidFill>
                <a:sym typeface="Arial"/>
              </a:rPr>
              <a:t>Balancing</a:t>
            </a:r>
            <a:endParaRPr lang="en-US" sz="900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Lab </a:t>
            </a:r>
            <a:r>
              <a:rPr lang="en-US" dirty="0">
                <a:solidFill>
                  <a:srgbClr val="9BBB59"/>
                </a:solidFill>
                <a:sym typeface="Arial"/>
              </a:rPr>
              <a:t>5: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Service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Discovery </a:t>
            </a:r>
            <a:r>
              <a:rPr lang="en-US" dirty="0">
                <a:solidFill>
                  <a:srgbClr val="9BBB59"/>
                </a:solidFill>
                <a:sym typeface="Arial"/>
              </a:rPr>
              <a:t>and Load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Balancing</a:t>
            </a: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9BBB59"/>
                </a:solidFill>
                <a:sym typeface="Arial"/>
              </a:rPr>
              <a:t>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                      </a:t>
            </a:r>
            <a:r>
              <a:rPr lang="en-US" dirty="0">
                <a:solidFill>
                  <a:srgbClr val="F79646"/>
                </a:solidFill>
                <a:sym typeface="Arial"/>
              </a:rPr>
              <a:t>Spring Cloud Netflix - Circuit Breakers</a:t>
            </a:r>
            <a:endParaRPr lang="en-US" sz="900" dirty="0">
              <a:solidFill>
                <a:srgbClr val="F79646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>
                <a:solidFill>
                  <a:srgbClr val="9BBB59"/>
                </a:solidFill>
                <a:sym typeface="Arial"/>
              </a:rPr>
              <a:t>                       Lab 6: </a:t>
            </a:r>
            <a:r>
              <a:rPr lang="en-US" dirty="0" err="1">
                <a:solidFill>
                  <a:srgbClr val="9BBB59"/>
                </a:solidFill>
                <a:sym typeface="Arial"/>
              </a:rPr>
              <a:t>Microservice</a:t>
            </a:r>
            <a:r>
              <a:rPr lang="en-US" dirty="0">
                <a:solidFill>
                  <a:srgbClr val="9BBB59"/>
                </a:solidFill>
                <a:sym typeface="Arial"/>
              </a:rPr>
              <a:t> Fault Tolerance with Circuit </a:t>
            </a:r>
            <a:r>
              <a:rPr lang="en-US" dirty="0" smtClean="0">
                <a:solidFill>
                  <a:srgbClr val="9BBB59"/>
                </a:solidFill>
                <a:sym typeface="Arial"/>
              </a:rPr>
              <a:t>Breakers</a:t>
            </a:r>
            <a:endParaRPr lang="en-US" dirty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endParaRPr lang="en-US" sz="900" dirty="0" smtClean="0">
              <a:solidFill>
                <a:srgbClr val="9BBB59"/>
              </a:solidFill>
              <a:sym typeface="Arial"/>
            </a:endParaRPr>
          </a:p>
          <a:p>
            <a:pPr lvl="0">
              <a:buClr>
                <a:srgbClr val="008774"/>
              </a:buClr>
            </a:pPr>
            <a:r>
              <a:rPr lang="en-US" dirty="0" smtClean="0">
                <a:solidFill>
                  <a:srgbClr val="FFFFFF"/>
                </a:solidFill>
                <a:sym typeface="Arial"/>
              </a:rPr>
              <a:t>17:00</a:t>
            </a:r>
            <a:r>
              <a:rPr lang="en-US" sz="900" dirty="0" smtClean="0">
                <a:solidFill>
                  <a:srgbClr val="9BBB59"/>
                </a:solidFill>
                <a:sym typeface="Arial"/>
              </a:rPr>
              <a:t>.                            </a:t>
            </a:r>
            <a:r>
              <a:rPr lang="en-US" dirty="0" smtClean="0">
                <a:solidFill>
                  <a:srgbClr val="8064A2"/>
                </a:solidFill>
                <a:sym typeface="Arial"/>
              </a:rPr>
              <a:t>Wrap-Up </a:t>
            </a:r>
            <a:r>
              <a:rPr lang="en-US" dirty="0">
                <a:solidFill>
                  <a:srgbClr val="8064A2"/>
                </a:solidFill>
                <a:sym typeface="Arial"/>
              </a:rPr>
              <a:t>and Closing</a:t>
            </a:r>
            <a:endParaRPr lang="en-US" dirty="0" smtClean="0">
              <a:solidFill>
                <a:srgbClr val="8064A2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28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dirty="0" smtClean="0">
                <a:solidFill>
                  <a:schemeClr val="accent1"/>
                </a:solidFill>
                <a:sym typeface="Arial"/>
              </a:rPr>
              <a:t>Important Links</a:t>
            </a:r>
            <a:endParaRPr lang="en-US" sz="320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sz="quarter" idx="13"/>
          </p:nvPr>
        </p:nvSpPr>
        <p:spPr>
          <a:xfrm>
            <a:off x="359241" y="968796"/>
            <a:ext cx="9078863" cy="3848609"/>
          </a:xfrm>
        </p:spPr>
        <p:txBody>
          <a:bodyPr/>
          <a:lstStyle/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4F81BD"/>
                </a:solidFill>
                <a:sym typeface="Arial"/>
              </a:rPr>
              <a:t>Workshop </a:t>
            </a:r>
            <a:r>
              <a:rPr lang="en-US" sz="2400" dirty="0" err="1" smtClean="0">
                <a:solidFill>
                  <a:srgbClr val="4F81BD"/>
                </a:solidFill>
                <a:sym typeface="Arial"/>
              </a:rPr>
              <a:t>Git</a:t>
            </a:r>
            <a:r>
              <a:rPr lang="en-US" sz="2400" dirty="0" smtClean="0">
                <a:solidFill>
                  <a:srgbClr val="4F81BD"/>
                </a:solidFill>
                <a:sym typeface="Arial"/>
              </a:rPr>
              <a:t> Repo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github.com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/Pivotal-Field-Engineering/CN-Workshop-Boeing</a:t>
            </a:r>
            <a:br>
              <a:rPr lang="en-US" sz="2000" dirty="0" smtClean="0">
                <a:solidFill>
                  <a:schemeClr val="accent6"/>
                </a:solidFill>
                <a:sym typeface="Arial"/>
              </a:rPr>
            </a:br>
            <a:endParaRPr lang="en-US" sz="2000" dirty="0" smtClean="0">
              <a:solidFill>
                <a:schemeClr val="accent6"/>
              </a:solidFill>
              <a:sym typeface="Arial"/>
            </a:endParaRP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chemeClr val="accent1"/>
                </a:solidFill>
                <a:sym typeface="Arial"/>
              </a:rPr>
              <a:t>Cloud Foundry API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api.run.pivotal.io</a:t>
            </a: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/>
            </a:r>
            <a:br>
              <a:rPr lang="en-US" sz="2000" dirty="0" smtClean="0">
                <a:solidFill>
                  <a:schemeClr val="accent6"/>
                </a:solidFill>
                <a:sym typeface="Arial"/>
              </a:rPr>
            </a:br>
            <a:endParaRPr lang="en-US" sz="2000" dirty="0" smtClean="0">
              <a:solidFill>
                <a:schemeClr val="accent6"/>
              </a:solidFill>
              <a:sym typeface="Arial"/>
            </a:endParaRPr>
          </a:p>
          <a:p>
            <a:pPr marL="285750" lvl="0" indent="-285750">
              <a:buClr>
                <a:srgbClr val="008774"/>
              </a:buClr>
              <a:buFont typeface="Arial"/>
              <a:buChar char="•"/>
            </a:pPr>
            <a:r>
              <a:rPr lang="en-US" sz="2400" dirty="0" smtClean="0">
                <a:solidFill>
                  <a:srgbClr val="4F81BD"/>
                </a:solidFill>
                <a:sym typeface="Arial"/>
              </a:rPr>
              <a:t>Cloud Foundry Apps Manager</a:t>
            </a:r>
          </a:p>
          <a:p>
            <a:pPr marL="1028700" lvl="1">
              <a:buClr>
                <a:srgbClr val="008774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6"/>
                </a:solidFill>
                <a:sym typeface="Arial"/>
              </a:rPr>
              <a:t>https://</a:t>
            </a:r>
            <a:r>
              <a:rPr lang="en-US" sz="2000" dirty="0" err="1" smtClean="0">
                <a:solidFill>
                  <a:schemeClr val="accent6"/>
                </a:solidFill>
                <a:sym typeface="Arial"/>
              </a:rPr>
              <a:t>console.run.pivotal.io</a:t>
            </a:r>
            <a:endParaRPr lang="en-US" sz="2000" dirty="0" smtClean="0">
              <a:solidFill>
                <a:schemeClr val="accent6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6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200" b="0" dirty="0" smtClean="0">
                <a:solidFill>
                  <a:schemeClr val="accent1"/>
                </a:solidFill>
                <a:sym typeface="Arial"/>
              </a:rPr>
              <a:t>Be Interactive!</a:t>
            </a:r>
            <a:endParaRPr lang="en-US" sz="3200" b="0" dirty="0">
              <a:solidFill>
                <a:schemeClr val="accent1"/>
              </a:solidFill>
              <a:sym typeface="Arial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8247" y="4848095"/>
            <a:ext cx="373338" cy="273844"/>
          </a:xfrm>
        </p:spPr>
        <p:txBody>
          <a:bodyPr/>
          <a:lstStyle/>
          <a:p>
            <a:fld id="{ADA07C09-8A41-3B46-A636-3955072BBB4F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090354"/>
            <a:ext cx="5815276" cy="32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2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27031</TotalTime>
  <Words>181</Words>
  <Application>Microsoft Macintosh PowerPoint</Application>
  <PresentationFormat>On-screen Show 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Helvetica Neue</vt:lpstr>
      <vt:lpstr>Noto Symbol</vt:lpstr>
      <vt:lpstr>Verdana</vt:lpstr>
      <vt:lpstr>Arial</vt:lpstr>
      <vt:lpstr>Office Theme</vt:lpstr>
      <vt:lpstr>3_Office Theme</vt:lpstr>
      <vt:lpstr>Pivotal Main</vt:lpstr>
      <vt:lpstr>1_Pivotal Main</vt:lpstr>
      <vt:lpstr>PowerPoint Presentation</vt:lpstr>
      <vt:lpstr>PowerPoint Presentation</vt:lpstr>
      <vt:lpstr>Workshop Agenda</vt:lpstr>
      <vt:lpstr>Workshop Agenda</vt:lpstr>
      <vt:lpstr>Important Links</vt:lpstr>
      <vt:lpstr>Be Interactive!</vt:lpstr>
    </vt:vector>
  </TitlesOfParts>
  <Manager/>
  <Company>BCom</Company>
  <LinksUpToDate>false</LinksUpToDate>
  <SharedDoc>false</SharedDoc>
  <HyperlinkBase/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Chris Phillipson</cp:lastModifiedBy>
  <cp:revision>262</cp:revision>
  <dcterms:created xsi:type="dcterms:W3CDTF">2015-10-05T21:15:00Z</dcterms:created>
  <dcterms:modified xsi:type="dcterms:W3CDTF">2017-08-07T02:48:00Z</dcterms:modified>
  <cp:category/>
</cp:coreProperties>
</file>