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353" r:id="rId5"/>
    <p:sldId id="360" r:id="rId6"/>
    <p:sldId id="373" r:id="rId7"/>
    <p:sldId id="374" r:id="rId8"/>
    <p:sldId id="375" r:id="rId9"/>
    <p:sldId id="37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60"/>
            <p14:sldId id="373"/>
            <p14:sldId id="374"/>
            <p14:sldId id="375"/>
            <p14:sldId id="3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13A78D"/>
    <a:srgbClr val="0F7965"/>
    <a:srgbClr val="162128"/>
    <a:srgbClr val="016B54"/>
    <a:srgbClr val="F8F8F8"/>
    <a:srgbClr val="E5E5E5"/>
    <a:srgbClr val="008774"/>
    <a:srgbClr val="0F766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2" autoAdjust="0"/>
    <p:restoredTop sz="87895" autoAdjust="0"/>
  </p:normalViewPr>
  <p:slideViewPr>
    <p:cSldViewPr snapToGrid="0" snapToObjects="1">
      <p:cViewPr>
        <p:scale>
          <a:sx n="95" d="100"/>
          <a:sy n="95" d="100"/>
        </p:scale>
        <p:origin x="-88" y="-12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Introductions, Agenda, and Pivotal Cloud Foundry at Duke Energy</a:t>
            </a:r>
          </a:p>
        </p:txBody>
      </p:sp>
      <p:pic>
        <p:nvPicPr>
          <p:cNvPr id="7" name="Picture 6" descr="duke_energy_logo_detail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59" y="4003924"/>
            <a:ext cx="3114841" cy="113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:00 PM </a:t>
            </a:r>
            <a:r>
              <a:rPr lang="mr-IN" dirty="0" smtClean="0">
                <a:solidFill>
                  <a:schemeClr val="bg1"/>
                </a:solidFill>
                <a:sym typeface="Arial"/>
              </a:rPr>
              <a:t>–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1:30 PM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Native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&amp; DD Design,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Microservices</a:t>
            </a:r>
            <a:endParaRPr lang="en-US" dirty="0" smtClean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1:30 PM </a:t>
            </a:r>
            <a:r>
              <a:rPr lang="mr-IN" dirty="0" smtClean="0">
                <a:solidFill>
                  <a:schemeClr val="bg1"/>
                </a:solidFill>
                <a:sym typeface="Arial"/>
              </a:rPr>
              <a:t>–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2:00 PM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Introducing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chemeClr val="accent3"/>
                </a:solidFill>
                <a:sym typeface="Arial"/>
              </a:rPr>
              <a:t> Lab </a:t>
            </a:r>
            <a:r>
              <a:rPr lang="en-US" dirty="0">
                <a:solidFill>
                  <a:schemeClr val="accent3"/>
                </a:solidFill>
                <a:sym typeface="Arial"/>
              </a:rPr>
              <a:t>1: Building A Spring Boot Application</a:t>
            </a:r>
          </a:p>
          <a:p>
            <a:pPr lvl="0">
              <a:buClr>
                <a:srgbClr val="008774"/>
              </a:buClr>
            </a:pPr>
            <a:endParaRPr lang="en-US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2:00 </a:t>
            </a:r>
            <a:r>
              <a:rPr lang="en-US" dirty="0">
                <a:solidFill>
                  <a:schemeClr val="bg1"/>
                </a:solidFill>
                <a:sym typeface="Arial"/>
              </a:rPr>
              <a:t>PM </a:t>
            </a:r>
            <a:r>
              <a:rPr lang="mr-IN" dirty="0" smtClean="0">
                <a:solidFill>
                  <a:schemeClr val="bg1"/>
                </a:solidFill>
                <a:sym typeface="Arial"/>
              </a:rPr>
              <a:t>–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2:15 PM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Break</a:t>
            </a:r>
          </a:p>
          <a:p>
            <a:pPr lvl="0">
              <a:buClr>
                <a:srgbClr val="008774"/>
              </a:buClr>
            </a:pPr>
            <a:endParaRPr lang="en-US" dirty="0">
              <a:solidFill>
                <a:srgbClr val="8064A2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531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2:15 </a:t>
            </a:r>
            <a:r>
              <a:rPr lang="en-US" dirty="0">
                <a:solidFill>
                  <a:schemeClr val="bg1"/>
                </a:solidFill>
                <a:sym typeface="Arial"/>
              </a:rPr>
              <a:t>PM </a:t>
            </a:r>
            <a:r>
              <a:rPr lang="mr-IN" dirty="0" smtClean="0">
                <a:solidFill>
                  <a:schemeClr val="bg1"/>
                </a:solidFill>
                <a:sym typeface="Arial"/>
              </a:rPr>
              <a:t>–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</a:t>
            </a:r>
            <a:r>
              <a:rPr lang="en-US" dirty="0">
                <a:solidFill>
                  <a:schemeClr val="bg1"/>
                </a:solidFill>
                <a:sym typeface="Arial"/>
              </a:rPr>
              <a:t>3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:00 </a:t>
            </a:r>
            <a:r>
              <a:rPr lang="en-US" dirty="0">
                <a:solidFill>
                  <a:schemeClr val="bg1"/>
                </a:solidFill>
                <a:sym typeface="Arial"/>
              </a:rPr>
              <a:t>PM     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Introducing Spring Cloud Netflix</a:t>
            </a: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accent6"/>
                </a:solidFill>
                <a:sym typeface="Arial"/>
              </a:rPr>
              <a:t>                                    Spring Cloud </a:t>
            </a:r>
            <a:r>
              <a:rPr lang="en-US" dirty="0" err="1">
                <a:solidFill>
                  <a:schemeClr val="accent6"/>
                </a:solidFill>
                <a:sym typeface="Arial"/>
              </a:rPr>
              <a:t>Config</a:t>
            </a:r>
            <a:endParaRPr lang="en-US" dirty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9BBB59"/>
                </a:solidFill>
                <a:sym typeface="Arial"/>
              </a:rPr>
              <a:t>                                    Lab 4: Introducing Spring Cloud into Boot Application</a:t>
            </a:r>
          </a:p>
          <a:p>
            <a:pPr lvl="0">
              <a:buClr>
                <a:srgbClr val="008774"/>
              </a:buClr>
            </a:pPr>
            <a:endParaRPr lang="en-US" dirty="0" smtClean="0">
              <a:solidFill>
                <a:srgbClr val="FFFFFF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FFFFFF"/>
                </a:solidFill>
                <a:sym typeface="Arial"/>
              </a:rPr>
              <a:t>3:00 </a:t>
            </a:r>
            <a:r>
              <a:rPr lang="en-US" dirty="0">
                <a:solidFill>
                  <a:srgbClr val="FFFFFF"/>
                </a:solidFill>
                <a:sym typeface="Arial"/>
              </a:rPr>
              <a:t>PM </a:t>
            </a:r>
            <a:r>
              <a:rPr lang="mr-IN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 4:00 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Service Discovery &amp; Load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Balancing</a:t>
            </a:r>
            <a:endParaRPr lang="en-US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5: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Service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Discovery </a:t>
            </a:r>
            <a:r>
              <a:rPr lang="en-US" dirty="0">
                <a:solidFill>
                  <a:srgbClr val="9BBB59"/>
                </a:solidFill>
                <a:sym typeface="Arial"/>
              </a:rPr>
              <a:t>and Load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Balancing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dirty="0" smtClean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4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:00 </a:t>
            </a:r>
            <a:r>
              <a:rPr lang="en-US" dirty="0">
                <a:solidFill>
                  <a:srgbClr val="FFFFFF"/>
                </a:solidFill>
                <a:sym typeface="Arial"/>
              </a:rPr>
              <a:t>PM </a:t>
            </a:r>
            <a:r>
              <a:rPr lang="mr-IN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 5:00 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Circuit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Breakers</a:t>
            </a:r>
            <a:endParaRPr lang="en-US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6: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Fault Tolerance with Circuit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Breakers</a:t>
            </a:r>
            <a:endParaRPr lang="en-US" dirty="0">
              <a:solidFill>
                <a:srgbClr val="9BBB59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28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Important Links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4F81BD"/>
                </a:solidFill>
                <a:sym typeface="Arial"/>
              </a:rPr>
              <a:t>Workshop </a:t>
            </a: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Git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Repo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github.com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vrusso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-pivotal/CN-Workshop-SA</a:t>
            </a: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 smtClean="0">
                <a:solidFill>
                  <a:schemeClr val="accent1"/>
                </a:solidFill>
                <a:sym typeface="Arial"/>
              </a:rPr>
              <a:t>Cloudfoundry</a:t>
            </a:r>
            <a:r>
              <a:rPr lang="en-US" sz="2400" dirty="0" smtClean="0">
                <a:solidFill>
                  <a:schemeClr val="accent1"/>
                </a:solidFill>
                <a:sym typeface="Arial"/>
              </a:rPr>
              <a:t> API</a:t>
            </a: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Cloudfoundry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Apps 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Manager</a:t>
            </a:r>
            <a:endParaRPr lang="en-US" sz="2400" dirty="0">
              <a:solidFill>
                <a:srgbClr val="4F81BD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679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Be Interactive!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090354"/>
            <a:ext cx="5815276" cy="3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2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26888</TotalTime>
  <Words>194</Words>
  <Application>Microsoft Macintosh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Office Theme</vt:lpstr>
      <vt:lpstr>3_Office Theme</vt:lpstr>
      <vt:lpstr>Pivotal Main</vt:lpstr>
      <vt:lpstr>1_Pivotal Main</vt:lpstr>
      <vt:lpstr>PowerPoint Presentation</vt:lpstr>
      <vt:lpstr>PowerPoint Presentation</vt:lpstr>
      <vt:lpstr>Workshop Agenda</vt:lpstr>
      <vt:lpstr>Workshop Agenda</vt:lpstr>
      <vt:lpstr>Important Links</vt:lpstr>
      <vt:lpstr>Be Interactive!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Vince Russo</cp:lastModifiedBy>
  <cp:revision>263</cp:revision>
  <dcterms:created xsi:type="dcterms:W3CDTF">2015-10-05T21:15:00Z</dcterms:created>
  <dcterms:modified xsi:type="dcterms:W3CDTF">2017-09-21T15:39:56Z</dcterms:modified>
  <cp:category/>
</cp:coreProperties>
</file>