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2"/>
  </p:notesMasterIdLst>
  <p:handoutMasterIdLst>
    <p:handoutMasterId r:id="rId13"/>
  </p:handoutMasterIdLst>
  <p:sldIdLst>
    <p:sldId id="353" r:id="rId5"/>
    <p:sldId id="360" r:id="rId6"/>
    <p:sldId id="373" r:id="rId7"/>
    <p:sldId id="374" r:id="rId8"/>
    <p:sldId id="375" r:id="rId9"/>
    <p:sldId id="376" r:id="rId10"/>
    <p:sldId id="35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4"/>
            <p14:sldId id="375"/>
            <p14:sldId id="376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2" autoAdjust="0"/>
    <p:restoredTop sz="87895" autoAdjust="0"/>
  </p:normalViewPr>
  <p:slideViewPr>
    <p:cSldViewPr snapToGrid="0" snapToObjects="1">
      <p:cViewPr>
        <p:scale>
          <a:sx n="95" d="100"/>
          <a:sy n="95" d="100"/>
        </p:scale>
        <p:origin x="-2240" y="-8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Pivotal Cloud Foundry at </a:t>
            </a: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Duke Energy</a:t>
            </a:r>
            <a:endParaRPr lang="en-US" sz="2800" spc="-100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 descr="duke_energy_logo_detail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59" y="4003924"/>
            <a:ext cx="3114841" cy="11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:00 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1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:30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Native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&amp; DD Design,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00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 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endParaRPr lang="en-US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00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dirty="0">
                <a:solidFill>
                  <a:schemeClr val="bg1"/>
                </a:solidFill>
                <a:sym typeface="Arial"/>
              </a:rPr>
              <a:t>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:15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</a:p>
          <a:p>
            <a:pPr lvl="0">
              <a:buClr>
                <a:srgbClr val="008774"/>
              </a:buClr>
            </a:pPr>
            <a:endParaRPr lang="en-US" dirty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:15 </a:t>
            </a:r>
            <a:r>
              <a:rPr lang="en-US" dirty="0">
                <a:solidFill>
                  <a:schemeClr val="bg1"/>
                </a:solidFill>
                <a:sym typeface="Arial"/>
              </a:rPr>
              <a:t>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dirty="0">
                <a:solidFill>
                  <a:schemeClr val="bg1"/>
                </a:solidFill>
                <a:sym typeface="Arial"/>
              </a:rPr>
              <a:t>3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:00 </a:t>
            </a:r>
            <a:r>
              <a:rPr lang="en-US" dirty="0">
                <a:solidFill>
                  <a:schemeClr val="bg1"/>
                </a:solidFill>
                <a:sym typeface="Arial"/>
              </a:rPr>
              <a:t>PM     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Introducing Spring Cloud Netflix</a:t>
            </a: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accent6"/>
                </a:solidFill>
                <a:sym typeface="Arial"/>
              </a:rPr>
              <a:t>                                    Spring Cloud </a:t>
            </a:r>
            <a:r>
              <a:rPr lang="en-US" dirty="0" err="1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9BBB59"/>
                </a:solidFill>
                <a:sym typeface="Arial"/>
              </a:rPr>
              <a:t>                                    Lab 4: Introducing Spring Cloud into Boot Application</a:t>
            </a:r>
          </a:p>
          <a:p>
            <a:pPr lvl="0">
              <a:buClr>
                <a:srgbClr val="008774"/>
              </a:buClr>
            </a:pPr>
            <a:endParaRPr lang="en-US" dirty="0" smtClean="0">
              <a:solidFill>
                <a:srgbClr val="FFFFFF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3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:00 </a:t>
            </a:r>
            <a:r>
              <a:rPr lang="en-US" dirty="0">
                <a:solidFill>
                  <a:srgbClr val="FFFFFF"/>
                </a:solidFill>
                <a:sym typeface="Arial"/>
              </a:rPr>
              <a:t>PM </a:t>
            </a:r>
            <a:r>
              <a:rPr lang="mr-IN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4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:00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4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:00 </a:t>
            </a:r>
            <a:r>
              <a:rPr lang="en-US" dirty="0">
                <a:solidFill>
                  <a:srgbClr val="FFFFFF"/>
                </a:solidFill>
                <a:sym typeface="Arial"/>
              </a:rPr>
              <a:t>PM </a:t>
            </a:r>
            <a:r>
              <a:rPr lang="mr-IN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 5:00 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Circuit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Breakers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vrusso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-pivotal/CN-Workshop-SA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 API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://api.cfpoc2.internal.t-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mobile.com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>
                <a:solidFill>
                  <a:srgbClr val="4F81BD"/>
                </a:solidFill>
                <a:sym typeface="Arial"/>
              </a:rPr>
              <a:t>Cloudfoundry</a:t>
            </a:r>
            <a:r>
              <a:rPr lang="en-US" sz="2400" dirty="0">
                <a:solidFill>
                  <a:srgbClr val="4F81BD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Apps Manager</a:t>
            </a:r>
            <a:endParaRPr lang="en-US" sz="2400" dirty="0">
              <a:solidFill>
                <a:srgbClr val="4F81BD"/>
              </a:solidFill>
              <a:sym typeface="Arial"/>
            </a:endParaRP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://apps.cfpoc2.internal.t-mobile.com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1557379" y="3036750"/>
            <a:ext cx="1160285" cy="728264"/>
          </a:xfrm>
          <a:prstGeom prst="rect">
            <a:avLst/>
          </a:prstGeom>
          <a:noFill/>
        </p:spPr>
      </p:pic>
      <p:pic>
        <p:nvPicPr>
          <p:cNvPr id="7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2603462" y="2985733"/>
            <a:ext cx="1160285" cy="728264"/>
          </a:xfrm>
          <a:prstGeom prst="rect">
            <a:avLst/>
          </a:prstGeom>
          <a:noFill/>
        </p:spPr>
      </p:pic>
      <p:pic>
        <p:nvPicPr>
          <p:cNvPr id="8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2017255" y="3035906"/>
            <a:ext cx="1321032" cy="823012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4318000" y="532190"/>
            <a:ext cx="4572000" cy="4022879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092477" y="1136952"/>
            <a:ext cx="1895904" cy="822477"/>
          </a:xfrm>
          <a:prstGeom prst="roundRect">
            <a:avLst/>
          </a:prstGeom>
          <a:solidFill>
            <a:schemeClr val="accent1"/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600"/>
              </a:spcAft>
              <a:defRPr/>
            </a:pPr>
            <a:r>
              <a:rPr lang="en-US" sz="1600" b="1" dirty="0" err="1" smtClean="0">
                <a:solidFill>
                  <a:schemeClr val="bg1"/>
                </a:solidFill>
              </a:rPr>
              <a:t>vCenter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Network A</a:t>
            </a:r>
          </a:p>
        </p:txBody>
      </p:sp>
      <p:pic>
        <p:nvPicPr>
          <p:cNvPr id="12" name="Picture 2" descr="C:\Users\Abject-3D\Desktop\VMWare Files\FINAL diagrams\Basic Virtualization\3D PNGs\DGRM_FT_Q109_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672787">
            <a:off x="2865173" y="954486"/>
            <a:ext cx="1939258" cy="1266982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267" y="1595969"/>
            <a:ext cx="2539999" cy="1566258"/>
          </a:xfrm>
          <a:prstGeom prst="rect">
            <a:avLst/>
          </a:prstGeom>
        </p:spPr>
      </p:pic>
      <p:pic>
        <p:nvPicPr>
          <p:cNvPr id="14" name="Picture 6" descr="C:\Users\Abject-3D\Desktop\VMWare Files\FINAL diagrams\Basic Virtualization\3D PNGs\DGRM_VirtualSMP_Q210_Comm_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57218" y="3523978"/>
            <a:ext cx="2370668" cy="506573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 bwMode="auto">
          <a:xfrm>
            <a:off x="4557219" y="3138718"/>
            <a:ext cx="2382762" cy="350762"/>
          </a:xfrm>
          <a:prstGeom prst="roundRect">
            <a:avLst/>
          </a:prstGeom>
          <a:solidFill>
            <a:srgbClr val="F79646"/>
          </a:soli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BOSH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4" descr="C:\Users\Abject-3D\Desktop\VMWare Files\FINAL diagrams\Basic Virtualization\3D PNGs\VMW_10Q2_DGRM_vShield_App_R2_1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2150" y="4233331"/>
            <a:ext cx="1057416" cy="62895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204875" y="4272048"/>
            <a:ext cx="1007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[ 6 x </a:t>
            </a:r>
            <a:r>
              <a:rPr lang="en-US" sz="1050" dirty="0" err="1" smtClean="0">
                <a:solidFill>
                  <a:srgbClr val="000000"/>
                </a:solidFill>
              </a:rPr>
              <a:t>Nutanix</a:t>
            </a:r>
            <a:r>
              <a:rPr lang="en-US" sz="1050" dirty="0" smtClean="0">
                <a:solidFill>
                  <a:srgbClr val="000000"/>
                </a:solidFill>
              </a:rPr>
              <a:t> ]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027333" y="2938946"/>
            <a:ext cx="1572381" cy="788238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DataStax</a:t>
            </a:r>
            <a:r>
              <a:rPr lang="en-US" sz="1400" b="1" dirty="0" smtClean="0">
                <a:solidFill>
                  <a:schemeClr val="bg1"/>
                </a:solidFill>
              </a:rPr>
              <a:t> /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Cassandra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4100" y="64573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Polaris* Availability Zones x 3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250111" y="2515810"/>
            <a:ext cx="1128889" cy="594646"/>
          </a:xfrm>
          <a:prstGeom prst="roundRect">
            <a:avLst/>
          </a:prstGeom>
          <a:solidFill>
            <a:schemeClr val="accent6"/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Apigee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48501" y="1866298"/>
            <a:ext cx="17399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PCF /22 Net B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BOSH </a:t>
            </a:r>
            <a:r>
              <a:rPr lang="en-US" sz="1050" dirty="0" smtClean="0">
                <a:solidFill>
                  <a:srgbClr val="000000"/>
                </a:solidFill>
              </a:rPr>
              <a:t>Net A, B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 smtClean="0">
                <a:solidFill>
                  <a:srgbClr val="000000"/>
                </a:solidFill>
              </a:rPr>
              <a:t>Cassandra Net TBD</a:t>
            </a:r>
            <a:endParaRPr lang="en-US" sz="1050" dirty="0">
              <a:solidFill>
                <a:srgbClr val="000000"/>
              </a:solidFill>
            </a:endParaRPr>
          </a:p>
        </p:txBody>
      </p:sp>
      <p:pic>
        <p:nvPicPr>
          <p:cNvPr id="22" name="Picture 7" descr="C:\Users\Abject-3D\Desktop\VMWare Files\FINAL diagrams\Basic Virtualization\3D PNGs\DGRM_VirtualSMP_Q210_Comm_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46790" y="3097936"/>
            <a:ext cx="1124512" cy="266628"/>
          </a:xfrm>
          <a:prstGeom prst="rect">
            <a:avLst/>
          </a:prstGeom>
          <a:noFill/>
        </p:spPr>
      </p:pic>
      <p:sp>
        <p:nvSpPr>
          <p:cNvPr id="23" name="Rounded Rectangle 22"/>
          <p:cNvSpPr/>
          <p:nvPr/>
        </p:nvSpPr>
        <p:spPr bwMode="auto">
          <a:xfrm>
            <a:off x="144874" y="3664152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Legacy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348" y="2832976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137351" y="1972699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TIBCO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90467" y="2811841"/>
            <a:ext cx="92965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Ports: 80/443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1420519" y="751618"/>
            <a:ext cx="9407" cy="3838223"/>
          </a:xfrm>
          <a:prstGeom prst="line">
            <a:avLst/>
          </a:prstGeom>
          <a:ln w="28575" cmpd="sng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708219"/>
            <a:ext cx="13358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</a:rPr>
              <a:t>Location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</a:rPr>
              <a:t>Independent</a:t>
            </a:r>
            <a:endParaRPr lang="en-US" sz="800" dirty="0" smtClean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70086" y="2755980"/>
            <a:ext cx="654278" cy="1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70548" y="3369634"/>
            <a:ext cx="1506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olidFill>
                  <a:srgbClr val="000000"/>
                </a:solidFill>
              </a:rPr>
              <a:t>DC Going Away</a:t>
            </a:r>
            <a:endParaRPr lang="en-US" sz="700" i="1" dirty="0" smtClean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08500" y="1037169"/>
            <a:ext cx="22225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*.px1.cfapps.internal.t-mobile.com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</a:t>
            </a:r>
            <a:r>
              <a:rPr lang="en-US" sz="1050" dirty="0" smtClean="0">
                <a:solidFill>
                  <a:srgbClr val="000000"/>
                </a:solidFill>
              </a:rPr>
              <a:t>px2.cfapps.internal.t</a:t>
            </a:r>
            <a:r>
              <a:rPr lang="en-US" sz="1050" dirty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</a:t>
            </a:r>
            <a:r>
              <a:rPr lang="en-US" sz="1050" dirty="0" smtClean="0">
                <a:solidFill>
                  <a:srgbClr val="000000"/>
                </a:solidFill>
              </a:rPr>
              <a:t>px3.cfapps.internal.t</a:t>
            </a:r>
            <a:r>
              <a:rPr lang="en-US" sz="1050" dirty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mobile.com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1000" y="1027555"/>
            <a:ext cx="19431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*</a:t>
            </a:r>
            <a:r>
              <a:rPr lang="en-US" sz="1050" dirty="0">
                <a:solidFill>
                  <a:srgbClr val="000000"/>
                </a:solidFill>
              </a:rPr>
              <a:t>.px1.cf.internal.t-mobile.com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*.px2.cf.internal.t-mobile.com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*.px3.cf.internal.t-mobile.com</a:t>
            </a:r>
          </a:p>
        </p:txBody>
      </p:sp>
      <p:pic>
        <p:nvPicPr>
          <p:cNvPr id="33" name="Picture 8" descr="C:\Users\Abject-3D\Desktop\VMWare Files\FINAL diagrams\Basic Virtualization\3D PNGs\_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19674" y="3774019"/>
            <a:ext cx="1546225" cy="50165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7283209" y="4259348"/>
            <a:ext cx="940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[ Dedicated ]</a:t>
            </a:r>
          </a:p>
        </p:txBody>
      </p:sp>
      <p:pic>
        <p:nvPicPr>
          <p:cNvPr id="35" name="Picture 3" descr="C:\Users\testuser\AppData\Local\Temp\VMwareDnD\5d50dc54\VMW_09Q3_LOGO_Corp_Gray_L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47861" y="3587521"/>
            <a:ext cx="720319" cy="10996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3672" y="4662994"/>
            <a:ext cx="552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* Availability Zone arch same for Titan data center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108323" y="1133289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ORACLE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9952" y="4378477"/>
            <a:ext cx="438452" cy="438452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V="1">
            <a:off x="3500546" y="2754440"/>
            <a:ext cx="654278" cy="1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:\Users\Abject-3D\Desktop\VMWare Files\FINAL diagrams\Basic Virtualization\3D PNGs\_5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26274" y="3780369"/>
            <a:ext cx="1558925" cy="504824"/>
          </a:xfrm>
          <a:prstGeom prst="rect">
            <a:avLst/>
          </a:prstGeom>
          <a:noFill/>
        </p:spPr>
      </p:pic>
      <p:sp>
        <p:nvSpPr>
          <p:cNvPr id="40" name="Shape 195"/>
          <p:cNvSpPr txBox="1">
            <a:spLocks noGrp="1"/>
          </p:cNvSpPr>
          <p:nvPr>
            <p:ph type="title"/>
          </p:nvPr>
        </p:nvSpPr>
        <p:spPr>
          <a:xfrm>
            <a:off x="113722" y="120953"/>
            <a:ext cx="9030278" cy="474445"/>
          </a:xfrm>
        </p:spPr>
        <p:txBody>
          <a:bodyPr/>
          <a:lstStyle/>
          <a:p>
            <a:pPr lvl="0" algn="l"/>
            <a:r>
              <a:rPr lang="en-US" b="1" dirty="0" smtClean="0">
                <a:solidFill>
                  <a:srgbClr val="13A78D"/>
                </a:solidFill>
                <a:sym typeface="Arial"/>
              </a:rPr>
              <a:t>TMUS’ Cloud Foundry</a:t>
            </a:r>
            <a:endParaRPr lang="en-US" b="1" dirty="0">
              <a:solidFill>
                <a:srgbClr val="13A78D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7399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26888</TotalTime>
  <Words>316</Words>
  <Application>Microsoft Macintosh PowerPoint</Application>
  <PresentationFormat>On-screen Show (16:9)</PresentationFormat>
  <Paragraphs>66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Be Interactive!</vt:lpstr>
      <vt:lpstr>TMUS’ Cloud Foundry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Vince Russo</cp:lastModifiedBy>
  <cp:revision>261</cp:revision>
  <dcterms:created xsi:type="dcterms:W3CDTF">2015-10-05T21:15:00Z</dcterms:created>
  <dcterms:modified xsi:type="dcterms:W3CDTF">2017-09-20T13:39:37Z</dcterms:modified>
  <cp:category/>
</cp:coreProperties>
</file>