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8677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Polyglot Persistence with Spring Data REST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Custom Queries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52400" y="1270633"/>
            <a:ext cx="8371840" cy="1035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39" y="2631440"/>
            <a:ext cx="7340600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260" y="957917"/>
            <a:ext cx="4197232" cy="34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MongoRepository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1907540"/>
            <a:ext cx="8559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RedisRepository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5405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Supported Repositories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8240" y="110807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Solr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GemFire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KeyValue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Aerospike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Couchbase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most common data persistence target?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abstract your app from underlying data tier?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How do you handle version changes of database in your app?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6" name="Shape 306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7" name="Shape 307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05956" y="25644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familiar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Spring-based programming model for data access while still retaining the special traits of the underlying data store.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makes it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use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access technologies, relational and non-relational databases, map-reduce frameworks, and cloud-based data services.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79" y="2754923"/>
            <a:ext cx="7579359" cy="76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Spring Data JPA starter to our pom.xml file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database connector into our pom.xml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00" y="2256155"/>
            <a:ext cx="3886200" cy="11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0100" y="1018540"/>
            <a:ext cx="5626100" cy="8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0100" y="3677919"/>
            <a:ext cx="40513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57199" y="3576955"/>
            <a:ext cx="2672080" cy="934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little @EnableJpaRepositories annotation into our Spring Boot application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2919" y="3677919"/>
            <a:ext cx="2625752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57197" y="1012326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 is to provide a solid foundation on which to expose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repositories to our </a:t>
            </a:r>
            <a:r>
              <a:rPr lang="en-US" sz="1800" b="0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 managing entities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using plain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REST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440" y="2890519"/>
            <a:ext cx="5562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57199" y="2997834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dash of Spring Data REST starter into our pom.xml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JPA, @Entity &amp; Repository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9768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an @Entity to manage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39418" y="3140075"/>
            <a:ext cx="2001521" cy="14725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 JPA Repository to manage our @Entity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3139" y="960120"/>
            <a:ext cx="4991099" cy="237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9580" y="3751580"/>
            <a:ext cx="7289799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357" y="995679"/>
            <a:ext cx="4536803" cy="3515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52400" y="996312"/>
            <a:ext cx="4003038" cy="366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88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Spring Data REST exposes a resource collection at “/cities”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 path is </a:t>
            </a:r>
            <a:r>
              <a:rPr lang="en-US" sz="14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un-capitalized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pluralized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class name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the domain class being managed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Exposes an item resource for each of these items managed by the repository under the URI template /cities/{id}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Search, or findBy*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93039" y="1036320"/>
            <a:ext cx="8036561" cy="914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some search methods using @RestResource to our CityRepository class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60" y="1625599"/>
            <a:ext cx="7508239" cy="254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52401" y="996312"/>
            <a:ext cx="2631439" cy="2153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we now see search methods when we hit the /{repository}/search endpoint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759" y="1013517"/>
            <a:ext cx="5676279" cy="30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Helvetica Neue</vt:lpstr>
      <vt:lpstr>Pivotal Main</vt:lpstr>
      <vt:lpstr>Office Theme</vt:lpstr>
      <vt:lpstr>Office Theme</vt:lpstr>
      <vt:lpstr>PowerPoint Presentation</vt:lpstr>
      <vt:lpstr>PowerPoint Presentation</vt:lpstr>
      <vt:lpstr>Spring Data</vt:lpstr>
      <vt:lpstr>Spring Data JPA</vt:lpstr>
      <vt:lpstr>Spring Data REST</vt:lpstr>
      <vt:lpstr>Spring Data JPA, @Entity &amp; Repository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1</cp:revision>
  <dcterms:modified xsi:type="dcterms:W3CDTF">2017-09-20T23:05:44Z</dcterms:modified>
</cp:coreProperties>
</file>