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 id="2147483677"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E0B8215-42B9-4D51-AA0D-D601E5798EE8}">
  <a:tblStyle styleId="{9E0B8215-42B9-4D51-AA0D-D601E5798EE8}"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3"/>
              </a:solidFill>
              <a:prstDash val="solid"/>
              <a:round/>
              <a:headEnd type="none" w="med" len="med"/>
              <a:tailEnd type="none" w="med" len="med"/>
            </a:ln>
          </a:top>
          <a:bottom>
            <a:ln w="12700" cap="flat" cmpd="sng">
              <a:solidFill>
                <a:schemeClr val="accent3"/>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TxStyle/>
      <a:tcStyle>
        <a:tcBdr/>
        <a:fill>
          <a:solidFill>
            <a:schemeClr val="accent3">
              <a:alpha val="20000"/>
            </a:schemeClr>
          </a:solidFill>
        </a:fill>
      </a:tcStyle>
    </a:band1H>
    <a:band2H>
      <a:tcTxStyle/>
      <a:tcStyle>
        <a:tcBdr/>
      </a:tcStyle>
    </a:band2H>
    <a:band1V>
      <a:tcTxStyle/>
      <a:tcStyle>
        <a:tcBdr/>
        <a:fill>
          <a:solidFill>
            <a:schemeClr val="accent3">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3"/>
              </a:solidFill>
              <a:prstDash val="solid"/>
              <a:round/>
              <a:headEnd type="none" w="med" len="med"/>
              <a:tailEnd type="none" w="med" len="med"/>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3"/>
              </a:solidFill>
              <a:prstDash val="solid"/>
              <a:round/>
              <a:headEnd type="none" w="med" len="med"/>
              <a:tailEnd type="none" w="med" len="med"/>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1" d="100"/>
          <a:sy n="91" d="100"/>
        </p:scale>
        <p:origin x="-120" y="-136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wrap="square"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wrap="square"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marL="0" marR="0" lvl="0" indent="0" algn="l" rtl="0">
              <a:spcBef>
                <a:spcPts val="0"/>
              </a:spcBef>
              <a:buChar char="●"/>
              <a:defRPr sz="1200" b="0" i="0" u="none" strike="noStrike" cap="none">
                <a:solidFill>
                  <a:schemeClr val="dk1"/>
                </a:solidFill>
                <a:latin typeface="Calibri"/>
                <a:ea typeface="Calibri"/>
                <a:cs typeface="Calibri"/>
                <a:sym typeface="Calibri"/>
              </a:defRPr>
            </a:lvl1pPr>
            <a:lvl2pPr marL="457200" marR="0" lvl="1" indent="0" algn="l" rtl="0">
              <a:spcBef>
                <a:spcPts val="0"/>
              </a:spcBef>
              <a:buChar char="○"/>
              <a:defRPr sz="1200" b="0" i="0" u="none" strike="noStrike" cap="none">
                <a:solidFill>
                  <a:schemeClr val="dk1"/>
                </a:solidFill>
                <a:latin typeface="Calibri"/>
                <a:ea typeface="Calibri"/>
                <a:cs typeface="Calibri"/>
                <a:sym typeface="Calibri"/>
              </a:defRPr>
            </a:lvl2pPr>
            <a:lvl3pPr marL="914400" marR="0" lvl="2" indent="0" algn="l" rtl="0">
              <a:spcBef>
                <a:spcPts val="0"/>
              </a:spcBef>
              <a:buChar char="■"/>
              <a:defRPr sz="1200" b="0" i="0" u="none" strike="noStrike" cap="none">
                <a:solidFill>
                  <a:schemeClr val="dk1"/>
                </a:solidFill>
                <a:latin typeface="Calibri"/>
                <a:ea typeface="Calibri"/>
                <a:cs typeface="Calibri"/>
                <a:sym typeface="Calibri"/>
              </a:defRPr>
            </a:lvl3pPr>
            <a:lvl4pPr marL="1371600" marR="0" lvl="3" indent="0" algn="l" rtl="0">
              <a:spcBef>
                <a:spcPts val="0"/>
              </a:spcBef>
              <a:buChar char="●"/>
              <a:defRPr sz="1200" b="0" i="0" u="none" strike="noStrike" cap="none">
                <a:solidFill>
                  <a:schemeClr val="dk1"/>
                </a:solidFill>
                <a:latin typeface="Calibri"/>
                <a:ea typeface="Calibri"/>
                <a:cs typeface="Calibri"/>
                <a:sym typeface="Calibri"/>
              </a:defRPr>
            </a:lvl4pPr>
            <a:lvl5pPr marL="1828800" marR="0" lvl="4" indent="0" algn="l" rtl="0">
              <a:spcBef>
                <a:spcPts val="0"/>
              </a:spcBef>
              <a:buChar char="○"/>
              <a:defRPr sz="1200" b="0" i="0" u="none" strike="noStrike" cap="none">
                <a:solidFill>
                  <a:schemeClr val="dk1"/>
                </a:solidFill>
                <a:latin typeface="Calibri"/>
                <a:ea typeface="Calibri"/>
                <a:cs typeface="Calibri"/>
                <a:sym typeface="Calibri"/>
              </a:defRPr>
            </a:lvl5pPr>
            <a:lvl6pPr marL="2286000" marR="0" lvl="5" indent="0" algn="l" rtl="0">
              <a:spcBef>
                <a:spcPts val="0"/>
              </a:spcBef>
              <a:buChar char="■"/>
              <a:defRPr sz="1200" b="0" i="0" u="none" strike="noStrike" cap="none">
                <a:solidFill>
                  <a:schemeClr val="dk1"/>
                </a:solidFill>
                <a:latin typeface="Calibri"/>
                <a:ea typeface="Calibri"/>
                <a:cs typeface="Calibri"/>
                <a:sym typeface="Calibri"/>
              </a:defRPr>
            </a:lvl6pPr>
            <a:lvl7pPr marL="2743200" marR="0" lvl="6" indent="0" algn="l" rtl="0">
              <a:spcBef>
                <a:spcPts val="0"/>
              </a:spcBef>
              <a:buChar char="●"/>
              <a:defRPr sz="1200" b="0" i="0" u="none" strike="noStrike" cap="none">
                <a:solidFill>
                  <a:schemeClr val="dk1"/>
                </a:solidFill>
                <a:latin typeface="Calibri"/>
                <a:ea typeface="Calibri"/>
                <a:cs typeface="Calibri"/>
                <a:sym typeface="Calibri"/>
              </a:defRPr>
            </a:lvl7pPr>
            <a:lvl8pPr marL="3200400" marR="0" lvl="7" indent="0" algn="l" rtl="0">
              <a:spcBef>
                <a:spcPts val="0"/>
              </a:spcBef>
              <a:buChar char="○"/>
              <a:defRPr sz="1200" b="0" i="0" u="none" strike="noStrike" cap="none">
                <a:solidFill>
                  <a:schemeClr val="dk1"/>
                </a:solidFill>
                <a:latin typeface="Calibri"/>
                <a:ea typeface="Calibri"/>
                <a:cs typeface="Calibri"/>
                <a:sym typeface="Calibri"/>
              </a:defRPr>
            </a:lvl8pPr>
            <a:lvl9pPr marL="3657600" marR="0" lvl="8" indent="0" algn="l" rtl="0">
              <a:spcBef>
                <a:spcPts val="0"/>
              </a:spcBef>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wrap="square"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79406300"/>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9" name="Shape 129"/>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Resting slide on screen before you begin presenting.</a:t>
            </a:r>
          </a:p>
        </p:txBody>
      </p:sp>
      <p:sp>
        <p:nvSpPr>
          <p:cNvPr id="130" name="Shape 130"/>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343400"/>
            <a:ext cx="5486399" cy="4114800"/>
          </a:xfrm>
          <a:prstGeom prst="rect">
            <a:avLst/>
          </a:prstGeom>
          <a:noFill/>
          <a:ln>
            <a:noFill/>
          </a:ln>
        </p:spPr>
        <p:txBody>
          <a:bodyPr wrap="square" lIns="90550" tIns="45275" rIns="90550" bIns="45275"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US"/>
              <a:t>all really apply to using Spring Boot</a:t>
            </a:r>
          </a:p>
          <a:p>
            <a:pPr lvl="0" rtl="0">
              <a:spcBef>
                <a:spcPts val="0"/>
              </a:spcBef>
              <a:buNone/>
            </a:pPr>
            <a:endParaRPr/>
          </a:p>
        </p:txBody>
      </p:sp>
      <p:sp>
        <p:nvSpPr>
          <p:cNvPr id="140" name="Shape 140"/>
          <p:cNvSpPr txBox="1">
            <a:spLocks noGrp="1"/>
          </p:cNvSpPr>
          <p:nvPr>
            <p:ph type="sldNum" idx="12"/>
          </p:nvPr>
        </p:nvSpPr>
        <p:spPr>
          <a:xfrm>
            <a:off x="3884612" y="8685213"/>
            <a:ext cx="2971800" cy="457200"/>
          </a:xfrm>
          <a:prstGeom prst="rect">
            <a:avLst/>
          </a:prstGeom>
        </p:spPr>
        <p:txBody>
          <a:bodyPr wrap="square"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Actuators enable production-ready features to a Spring Boot application – without having to actually implement them yourself</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They’re mainly used to expose different types of information about the running application – health, metrics, info, dump, env etc.. And while these are no replacement for production-grade monitoring solution –they’re a very good starting point</a:t>
            </a:r>
          </a:p>
        </p:txBody>
      </p:sp>
      <p:sp>
        <p:nvSpPr>
          <p:cNvPr id="157" name="Shape 157"/>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7" name="Shape 167"/>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Calibri"/>
                <a:ea typeface="Calibri"/>
                <a:cs typeface="Calibri"/>
                <a:sym typeface="Calibri"/>
              </a:rPr>
              <a:t>Actuator endpoints allow you to monitor and interact with your application. Spring Boot includes a number of built-in endpoints and you can also add your own. For example the health endpoint provides basic application health information.</a:t>
            </a:r>
          </a:p>
          <a:p>
            <a:pPr marL="171450" marR="0" lvl="0" indent="-171450" algn="l" rtl="0">
              <a:spcBef>
                <a:spcPts val="0"/>
              </a:spcBef>
              <a:buClr>
                <a:schemeClr val="dk1"/>
              </a:buClr>
              <a:buSzPct val="100000"/>
              <a:buFont typeface="Arial"/>
              <a:buNone/>
            </a:pPr>
            <a:endParaRPr sz="1200" b="0" i="0" u="none" strike="noStrike" cap="none">
              <a:solidFill>
                <a:schemeClr val="dk1"/>
              </a:solidFill>
              <a:latin typeface="Calibri"/>
              <a:ea typeface="Calibri"/>
              <a:cs typeface="Calibri"/>
              <a:sym typeface="Calibri"/>
            </a:endParaRP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Calibri"/>
                <a:ea typeface="Calibri"/>
                <a:cs typeface="Calibri"/>
                <a:sym typeface="Calibri"/>
              </a:rPr>
              <a:t>The way that endpoints are exposed will depend on the type of technology that you choose. Most applications choose HTTP monitoring, where the ID of the endpoint is mapped to a URL. For example, by default, the health endpoint will be mapped to /health</a:t>
            </a:r>
          </a:p>
          <a:p>
            <a:pPr marL="171450" marR="0" lvl="0" indent="-171450" algn="l" rtl="0">
              <a:spcBef>
                <a:spcPts val="0"/>
              </a:spcBef>
              <a:buClr>
                <a:schemeClr val="dk1"/>
              </a:buClr>
              <a:buSzPct val="100000"/>
              <a:buFont typeface="Arial"/>
              <a:buChar char="•"/>
            </a:pPr>
            <a:r>
              <a:rPr lang="en-US"/>
              <a:t>By default most endpoints are disabled on unsecured HTTP requests. For testing purposes you can sent “management.security.enabled” to false to allow access to all endpoints.</a:t>
            </a:r>
          </a:p>
        </p:txBody>
      </p:sp>
      <p:sp>
        <p:nvSpPr>
          <p:cNvPr id="168" name="Shape 168"/>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Here we provide the example of the “/health” endpoint as noted in the URL location bar</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There are a number of endpoints exposed by the Actuator, during lab please explore each one</a:t>
            </a:r>
          </a:p>
        </p:txBody>
      </p:sp>
      <p:sp>
        <p:nvSpPr>
          <p:cNvPr id="178" name="Shape 178"/>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Additionally these health indicators, some for backing services, are auto-configured by Spring Boot when appropriate</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Information returned by HealthIndicators is often somewhat sensitive in nature. For example, you probably don’t want to publish details of your database server to the world. For this reason, by default, only the health status is exposed over an unauthenticated HTTP connection. If you are happy for complete health information to always be exposed you can set endpoints.health.sensitive to false.</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Health responses are also cached to prevent “denial of service” attacks. Use the endpoints.health.time-to-live property if you want to change the default cache period of 1000 milliseconds.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88" name="Shape 188"/>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7" name="Shape 197"/>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Calibri"/>
                <a:ea typeface="Calibri"/>
                <a:cs typeface="Calibri"/>
                <a:sym typeface="Calibri"/>
              </a:rPr>
              <a:t>The management endpoints are secure even if the application endpoints are insecure.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Calibri"/>
                <a:ea typeface="Calibri"/>
                <a:cs typeface="Calibri"/>
                <a:sym typeface="Calibri"/>
              </a:rPr>
              <a:t>Security events are transformed into AuditEvents and published to the AuditService.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Calibri"/>
                <a:ea typeface="Calibri"/>
                <a:cs typeface="Calibri"/>
                <a:sym typeface="Calibri"/>
              </a:rPr>
              <a:t>The default user will have the ADMIN role as well as the USER role.</a:t>
            </a:r>
          </a:p>
        </p:txBody>
      </p:sp>
      <p:sp>
        <p:nvSpPr>
          <p:cNvPr id="198" name="Shape 198"/>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9" name="Shape 209"/>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Calibri"/>
                <a:ea typeface="Calibri"/>
                <a:cs typeface="Calibri"/>
                <a:sym typeface="Calibri"/>
              </a:rPr>
              <a:t>A ‘gauge’ records a single value; and a ‘counter’ records a delta (an increment or decrement). Spring Boot Actuator also provides a PublicMetrics interface that you can implement to expose metrics that you cannot record via one of those two mechanisms. Look at SystemPublicMetrics for an example.</a:t>
            </a:r>
          </a:p>
          <a:p>
            <a:pPr marL="171450" marR="0" lvl="0" indent="-171450" algn="l" rtl="0">
              <a:spcBef>
                <a:spcPts val="0"/>
              </a:spcBef>
              <a:buClr>
                <a:schemeClr val="dk1"/>
              </a:buClr>
              <a:buSzPct val="100000"/>
              <a:buFont typeface="Arial"/>
              <a:buNone/>
            </a:pPr>
            <a:endParaRPr sz="1200" b="0" i="0" u="none" strike="noStrike" cap="none">
              <a:solidFill>
                <a:schemeClr val="dk1"/>
              </a:solidFill>
              <a:latin typeface="Calibri"/>
              <a:ea typeface="Calibri"/>
              <a:cs typeface="Calibri"/>
              <a:sym typeface="Calibri"/>
            </a:endParaRP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Calibri"/>
                <a:ea typeface="Calibri"/>
                <a:cs typeface="Calibri"/>
                <a:sym typeface="Calibri"/>
              </a:rPr>
              <a:t>Metrics for all HTTP requests are automatically recorded, so if you hit the metrics endpoint you should see a response similar to this:</a:t>
            </a:r>
          </a:p>
        </p:txBody>
      </p:sp>
      <p:sp>
        <p:nvSpPr>
          <p:cNvPr id="210" name="Shape 210"/>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2" name="Shape 222"/>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If one wants to set the active Spring profiles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The Spring Environment has an API for this, but normally one would set either a System.property, or an OS environment variable or it can be set in the application.properties (or application.yml) file</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The YAML documents are merged in the order they are encountered (so later values override earlier ones)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23" name="Shape 223"/>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9</a:t>
            </a:fld>
            <a:endParaRPr lang="en-US"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 Blank logo">
    <p:spTree>
      <p:nvGrpSpPr>
        <p:cNvPr id="1" name="Shape 11"/>
        <p:cNvGrpSpPr/>
        <p:nvPr/>
      </p:nvGrpSpPr>
      <p:grpSpPr>
        <a:xfrm>
          <a:off x="0" y="0"/>
          <a:ext cx="0" cy="0"/>
          <a:chOff x="0" y="0"/>
          <a:chExt cx="0" cy="0"/>
        </a:xfrm>
      </p:grpSpPr>
      <p:sp>
        <p:nvSpPr>
          <p:cNvPr id="12" name="Shape 12"/>
          <p:cNvSpPr txBox="1">
            <a:spLocks noGrp="1"/>
          </p:cNvSpPr>
          <p:nvPr>
            <p:ph type="sldNum" idx="12"/>
          </p:nvPr>
        </p:nvSpPr>
        <p:spPr>
          <a:xfrm>
            <a:off x="48247" y="4861462"/>
            <a:ext cx="373337" cy="273843"/>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fld id="{00000000-1234-1234-1234-123412341234}" type="slidenum">
              <a:rPr lang="en-US" sz="900" b="0" i="0" u="none" strike="noStrike" cap="none">
                <a:solidFill>
                  <a:srgbClr val="A5A5A5"/>
                </a:solidFill>
                <a:latin typeface="Arial"/>
                <a:ea typeface="Arial"/>
                <a:cs typeface="Arial"/>
                <a:sym typeface="Arial"/>
              </a:rPr>
              <a:t>‹#›</a:t>
            </a:fld>
            <a:endParaRPr lang="en-US" sz="900" b="0" i="0" u="none" strike="noStrike" cap="none">
              <a:solidFill>
                <a:srgbClr val="A5A5A5"/>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6_Blank">
    <p:bg>
      <p:bgPr>
        <a:solidFill>
          <a:schemeClr val="lt1"/>
        </a:solidFill>
        <a:effectLst/>
      </p:bgPr>
    </p:bg>
    <p:spTree>
      <p:nvGrpSpPr>
        <p:cNvPr id="1" name="Shape 46"/>
        <p:cNvGrpSpPr/>
        <p:nvPr/>
      </p:nvGrpSpPr>
      <p:grpSpPr>
        <a:xfrm>
          <a:off x="0" y="0"/>
          <a:ext cx="0" cy="0"/>
          <a:chOff x="0" y="0"/>
          <a:chExt cx="0" cy="0"/>
        </a:xfrm>
      </p:grpSpPr>
      <p:sp>
        <p:nvSpPr>
          <p:cNvPr id="47" name="Shape 47"/>
          <p:cNvSpPr/>
          <p:nvPr/>
        </p:nvSpPr>
        <p:spPr>
          <a:xfrm>
            <a:off x="114300" y="112014"/>
            <a:ext cx="89154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
        <p:nvSpPr>
          <p:cNvPr id="48" name="Shape 48"/>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body" idx="1"/>
          </p:nvPr>
        </p:nvSpPr>
        <p:spPr>
          <a:xfrm>
            <a:off x="411479" y="347472"/>
            <a:ext cx="5303400" cy="237600"/>
          </a:xfrm>
          <a:prstGeom prst="rect">
            <a:avLst/>
          </a:prstGeom>
          <a:noFill/>
          <a:ln>
            <a:noFill/>
          </a:ln>
        </p:spPr>
        <p:txBody>
          <a:bodyPr wrap="square" lIns="91425" tIns="91425" rIns="91425" bIns="91425" anchor="t" anchorCtr="0"/>
          <a:lstStyle>
            <a:lvl1pPr marL="0" marR="0" lvl="0"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1pPr>
            <a:lvl2pPr marL="457200" marR="0" lvl="1"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2pPr>
            <a:lvl3pPr marL="914400" marR="0" lvl="2"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3pPr>
            <a:lvl4pPr marL="1371600" marR="0" lvl="3"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4pPr>
            <a:lvl5pPr marL="1828800" marR="0" lvl="4"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0" name="Shape 50"/>
          <p:cNvSpPr txBox="1">
            <a:spLocks noGrp="1"/>
          </p:cNvSpPr>
          <p:nvPr>
            <p:ph type="body" idx="3"/>
          </p:nvPr>
        </p:nvSpPr>
        <p:spPr>
          <a:xfrm>
            <a:off x="411479" y="548068"/>
            <a:ext cx="5303400" cy="814500"/>
          </a:xfrm>
          <a:prstGeom prst="rect">
            <a:avLst/>
          </a:prstGeom>
          <a:noFill/>
          <a:ln>
            <a:noFill/>
          </a:ln>
        </p:spPr>
        <p:txBody>
          <a:bodyPr wrap="square" lIns="91425" tIns="91425" rIns="91425" bIns="91425" anchor="t" anchorCtr="0"/>
          <a:lstStyle>
            <a:lvl1pPr marL="0" marR="0" lvl="0" indent="0" algn="l" rtl="0">
              <a:spcBef>
                <a:spcPts val="320"/>
              </a:spcBef>
              <a:buClr>
                <a:schemeClr val="lt1"/>
              </a:buClr>
              <a:buFont typeface="Arial"/>
              <a:buChar char="●"/>
              <a:defRPr sz="1600" b="0" i="0" u="none" strike="noStrike" cap="none">
                <a:solidFill>
                  <a:schemeClr val="lt1"/>
                </a:solidFill>
                <a:latin typeface="Arial"/>
                <a:ea typeface="Arial"/>
                <a:cs typeface="Arial"/>
                <a:sym typeface="Arial"/>
              </a:defRPr>
            </a:lvl1pPr>
            <a:lvl2pPr marL="457200" marR="0" lvl="1"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2pPr>
            <a:lvl3pPr marL="914400" marR="0" lvl="2"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3pPr>
            <a:lvl4pPr marL="1371600" marR="0" lvl="3"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4pPr>
            <a:lvl5pPr marL="1828800" marR="0" lvl="4"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9_Blank">
    <p:bg>
      <p:bgPr>
        <a:solidFill>
          <a:schemeClr val="lt1"/>
        </a:solidFill>
        <a:effectLst/>
      </p:bgPr>
    </p:bg>
    <p:spTree>
      <p:nvGrpSpPr>
        <p:cNvPr id="1" name="Shape 51"/>
        <p:cNvGrpSpPr/>
        <p:nvPr/>
      </p:nvGrpSpPr>
      <p:grpSpPr>
        <a:xfrm>
          <a:off x="0" y="0"/>
          <a:ext cx="0" cy="0"/>
          <a:chOff x="0" y="0"/>
          <a:chExt cx="0" cy="0"/>
        </a:xfrm>
      </p:grpSpPr>
      <p:sp>
        <p:nvSpPr>
          <p:cNvPr id="52" name="Shape 52"/>
          <p:cNvSpPr/>
          <p:nvPr/>
        </p:nvSpPr>
        <p:spPr>
          <a:xfrm>
            <a:off x="114300" y="112014"/>
            <a:ext cx="89154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
        <p:nvSpPr>
          <p:cNvPr id="53" name="Shape 53"/>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54"/>
        <p:cNvGrpSpPr/>
        <p:nvPr/>
      </p:nvGrpSpPr>
      <p:grpSpPr>
        <a:xfrm>
          <a:off x="0" y="0"/>
          <a:ext cx="0" cy="0"/>
          <a:chOff x="0" y="0"/>
          <a:chExt cx="0" cy="0"/>
        </a:xfrm>
      </p:grpSpPr>
      <p:sp>
        <p:nvSpPr>
          <p:cNvPr id="55" name="Shape 55"/>
          <p:cNvSpPr txBox="1">
            <a:spLocks noGrp="1"/>
          </p:cNvSpPr>
          <p:nvPr>
            <p:ph type="sldNum" idx="12"/>
          </p:nvPr>
        </p:nvSpPr>
        <p:spPr>
          <a:xfrm>
            <a:off x="524347" y="4651812"/>
            <a:ext cx="2133600" cy="274500"/>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a:solidFill>
                  <a:srgbClr val="888888"/>
                </a:solidFill>
                <a:latin typeface="Arial"/>
                <a:ea typeface="Arial"/>
                <a:cs typeface="Arial"/>
                <a:sym typeface="Arial"/>
              </a:rPr>
              <a:t>‹#›</a:t>
            </a:fld>
            <a:endParaRPr lang="en-US" sz="1000">
              <a:solidFill>
                <a:srgbClr val="888888"/>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1_Custom Layout">
    <p:spTree>
      <p:nvGrpSpPr>
        <p:cNvPr id="1" name="Shape 56"/>
        <p:cNvGrpSpPr/>
        <p:nvPr/>
      </p:nvGrpSpPr>
      <p:grpSpPr>
        <a:xfrm>
          <a:off x="0" y="0"/>
          <a:ext cx="0" cy="0"/>
          <a:chOff x="0" y="0"/>
          <a:chExt cx="0" cy="0"/>
        </a:xfrm>
      </p:grpSpPr>
      <p:sp>
        <p:nvSpPr>
          <p:cNvPr id="57" name="Shape 57"/>
          <p:cNvSpPr txBox="1">
            <a:spLocks noGrp="1"/>
          </p:cNvSpPr>
          <p:nvPr>
            <p:ph type="sldNum" idx="12"/>
          </p:nvPr>
        </p:nvSpPr>
        <p:spPr>
          <a:xfrm>
            <a:off x="524347" y="4651812"/>
            <a:ext cx="2133600" cy="274500"/>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a:solidFill>
                  <a:srgbClr val="888888"/>
                </a:solidFill>
                <a:latin typeface="Arial"/>
                <a:ea typeface="Arial"/>
                <a:cs typeface="Arial"/>
                <a:sym typeface="Arial"/>
              </a:rPr>
              <a:t>‹#›</a:t>
            </a:fld>
            <a:endParaRPr lang="en-US" sz="1000">
              <a:solidFill>
                <a:srgbClr val="888888"/>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5_Blank">
    <p:spTree>
      <p:nvGrpSpPr>
        <p:cNvPr id="1" name="Shape 58"/>
        <p:cNvGrpSpPr/>
        <p:nvPr/>
      </p:nvGrpSpPr>
      <p:grpSpPr>
        <a:xfrm>
          <a:off x="0" y="0"/>
          <a:ext cx="0" cy="0"/>
          <a:chOff x="0" y="0"/>
          <a:chExt cx="0" cy="0"/>
        </a:xfrm>
      </p:grpSpPr>
      <p:sp>
        <p:nvSpPr>
          <p:cNvPr id="59" name="Shape 59"/>
          <p:cNvSpPr txBox="1">
            <a:spLocks noGrp="1"/>
          </p:cNvSpPr>
          <p:nvPr>
            <p:ph type="body" idx="1"/>
          </p:nvPr>
        </p:nvSpPr>
        <p:spPr>
          <a:xfrm>
            <a:off x="411479" y="347472"/>
            <a:ext cx="5303400" cy="237600"/>
          </a:xfrm>
          <a:prstGeom prst="rect">
            <a:avLst/>
          </a:prstGeom>
          <a:noFill/>
          <a:ln>
            <a:noFill/>
          </a:ln>
        </p:spPr>
        <p:txBody>
          <a:bodyPr wrap="square" lIns="91425" tIns="91425" rIns="91425" bIns="91425" anchor="t" anchorCtr="0"/>
          <a:lstStyle>
            <a:lvl1pPr marL="0" marR="0" lvl="0" indent="0" algn="l" rtl="0">
              <a:spcBef>
                <a:spcPts val="200"/>
              </a:spcBef>
              <a:buClr>
                <a:schemeClr val="accent1"/>
              </a:buClr>
              <a:buFont typeface="Arial"/>
              <a:buChar char="●"/>
              <a:defRPr sz="1000" b="1" i="0" u="none" strike="noStrike" cap="none">
                <a:solidFill>
                  <a:schemeClr val="accent1"/>
                </a:solidFill>
                <a:latin typeface="Arial"/>
                <a:ea typeface="Arial"/>
                <a:cs typeface="Arial"/>
                <a:sym typeface="Arial"/>
              </a:defRPr>
            </a:lvl1pPr>
            <a:lvl2pPr marL="457200" marR="0" lvl="1"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2pPr>
            <a:lvl3pPr marL="914400" marR="0" lvl="2"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3pPr>
            <a:lvl4pPr marL="1371600" marR="0" lvl="3"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4pPr>
            <a:lvl5pPr marL="1828800" marR="0" lvl="4"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0" name="Shape 60"/>
          <p:cNvSpPr txBox="1">
            <a:spLocks noGrp="1"/>
          </p:cNvSpPr>
          <p:nvPr>
            <p:ph type="body" idx="2"/>
          </p:nvPr>
        </p:nvSpPr>
        <p:spPr>
          <a:xfrm>
            <a:off x="411479" y="548068"/>
            <a:ext cx="5303400" cy="814500"/>
          </a:xfrm>
          <a:prstGeom prst="rect">
            <a:avLst/>
          </a:prstGeom>
          <a:noFill/>
          <a:ln>
            <a:noFill/>
          </a:ln>
        </p:spPr>
        <p:txBody>
          <a:bodyPr wrap="square" lIns="91425" tIns="91425" rIns="91425" bIns="91425" anchor="t" anchorCtr="0"/>
          <a:lstStyle>
            <a:lvl1pPr marL="0" marR="0" lvl="0" indent="0" algn="l" rtl="0">
              <a:spcBef>
                <a:spcPts val="320"/>
              </a:spcBef>
              <a:buClr>
                <a:srgbClr val="262626"/>
              </a:buClr>
              <a:buFont typeface="Arial"/>
              <a:buChar char="●"/>
              <a:defRPr sz="1600" b="0" i="0" u="none" strike="noStrike" cap="none">
                <a:solidFill>
                  <a:srgbClr val="262626"/>
                </a:solidFill>
                <a:latin typeface="Arial"/>
                <a:ea typeface="Arial"/>
                <a:cs typeface="Arial"/>
                <a:sym typeface="Arial"/>
              </a:defRPr>
            </a:lvl1pPr>
            <a:lvl2pPr marL="457200" marR="0" lvl="1"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2pPr>
            <a:lvl3pPr marL="914400" marR="0" lvl="2"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3pPr>
            <a:lvl4pPr marL="1371600" marR="0" lvl="3"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4pPr>
            <a:lvl5pPr marL="1828800" marR="0" lvl="4"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1" name="Shape 61"/>
          <p:cNvSpPr/>
          <p:nvPr/>
        </p:nvSpPr>
        <p:spPr>
          <a:xfrm>
            <a:off x="0" y="0"/>
            <a:ext cx="9144000" cy="101700"/>
          </a:xfrm>
          <a:prstGeom prst="rect">
            <a:avLst/>
          </a:prstGeom>
          <a:solidFill>
            <a:srgbClr val="0E675B"/>
          </a:solidFill>
          <a:ln>
            <a:noFill/>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1_Blank">
    <p:bg>
      <p:bgPr>
        <a:solidFill>
          <a:schemeClr val="lt1"/>
        </a:solidFill>
        <a:effectLst/>
      </p:bgPr>
    </p:bg>
    <p:spTree>
      <p:nvGrpSpPr>
        <p:cNvPr id="1" name="Shape 62"/>
        <p:cNvGrpSpPr/>
        <p:nvPr/>
      </p:nvGrpSpPr>
      <p:grpSpPr>
        <a:xfrm>
          <a:off x="0" y="0"/>
          <a:ext cx="0" cy="0"/>
          <a:chOff x="0" y="0"/>
          <a:chExt cx="0" cy="0"/>
        </a:xfrm>
      </p:grpSpPr>
      <p:sp>
        <p:nvSpPr>
          <p:cNvPr id="63" name="Shape 63"/>
          <p:cNvSpPr/>
          <p:nvPr/>
        </p:nvSpPr>
        <p:spPr>
          <a:xfrm>
            <a:off x="114300" y="112014"/>
            <a:ext cx="89154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
        <p:nvSpPr>
          <p:cNvPr id="64" name="Shape 64"/>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65"/>
        <p:cNvGrpSpPr/>
        <p:nvPr/>
      </p:nvGrpSpPr>
      <p:grpSpPr>
        <a:xfrm>
          <a:off x="0" y="0"/>
          <a:ext cx="0" cy="0"/>
          <a:chOff x="0" y="0"/>
          <a:chExt cx="0" cy="0"/>
        </a:xfrm>
      </p:grpSpPr>
      <p:sp>
        <p:nvSpPr>
          <p:cNvPr id="66" name="Shape 66"/>
          <p:cNvSpPr txBox="1">
            <a:spLocks noGrp="1"/>
          </p:cNvSpPr>
          <p:nvPr>
            <p:ph type="body" idx="1"/>
          </p:nvPr>
        </p:nvSpPr>
        <p:spPr>
          <a:xfrm>
            <a:off x="366712" y="785812"/>
            <a:ext cx="8410500" cy="346200"/>
          </a:xfrm>
          <a:prstGeom prst="rect">
            <a:avLst/>
          </a:prstGeom>
          <a:noFill/>
          <a:ln>
            <a:noFill/>
          </a:ln>
        </p:spPr>
        <p:txBody>
          <a:bodyPr wrap="square" lIns="91425" tIns="91425" rIns="91425" bIns="91425" anchor="t" anchorCtr="0"/>
          <a:lstStyle>
            <a:lvl1pPr marL="0" marR="0" lvl="0" indent="0" algn="l" rtl="0">
              <a:spcBef>
                <a:spcPts val="0"/>
              </a:spcBef>
              <a:buClr>
                <a:schemeClr val="dk1"/>
              </a:buClr>
              <a:buFont typeface="Arial"/>
              <a:buChar char="●"/>
              <a:defRPr sz="3200" b="0" i="0" u="none" strike="noStrike" cap="none">
                <a:solidFill>
                  <a:schemeClr val="dk1"/>
                </a:solidFill>
                <a:latin typeface="Arial"/>
                <a:ea typeface="Arial"/>
                <a:cs typeface="Arial"/>
                <a:sym typeface="Arial"/>
              </a:defRPr>
            </a:lvl1pPr>
            <a:lvl2pPr marL="457200" marR="0" lvl="1" indent="0" algn="l" rtl="0">
              <a:spcBef>
                <a:spcPts val="0"/>
              </a:spcBef>
              <a:buClr>
                <a:schemeClr val="dk1"/>
              </a:buClr>
              <a:buFont typeface="Arial"/>
              <a:buChar char="○"/>
              <a:defRPr sz="2800" b="0" i="0" u="none" strike="noStrike" cap="none">
                <a:solidFill>
                  <a:schemeClr val="dk1"/>
                </a:solidFill>
                <a:latin typeface="Arial"/>
                <a:ea typeface="Arial"/>
                <a:cs typeface="Arial"/>
                <a:sym typeface="Arial"/>
              </a:defRPr>
            </a:lvl2pPr>
            <a:lvl3pPr marL="914400" marR="0" lvl="2" indent="0" algn="l" rtl="0">
              <a:spcBef>
                <a:spcPts val="0"/>
              </a:spcBef>
              <a:buClr>
                <a:schemeClr val="dk1"/>
              </a:buClr>
              <a:buFont typeface="Arial"/>
              <a:buChar char="■"/>
              <a:defRPr sz="2400" b="0" i="0" u="none" strike="noStrike" cap="none">
                <a:solidFill>
                  <a:schemeClr val="dk1"/>
                </a:solidFill>
                <a:latin typeface="Arial"/>
                <a:ea typeface="Arial"/>
                <a:cs typeface="Arial"/>
                <a:sym typeface="Arial"/>
              </a:defRPr>
            </a:lvl3pPr>
            <a:lvl4pPr marL="1371600" marR="0" lvl="3" indent="0" algn="l" rtl="0">
              <a:spcBef>
                <a:spcPts val="0"/>
              </a:spcBef>
              <a:buClr>
                <a:schemeClr val="dk1"/>
              </a:buClr>
              <a:buFont typeface="Arial"/>
              <a:buChar char="●"/>
              <a:defRPr sz="2000" b="0" i="0" u="none" strike="noStrike" cap="none">
                <a:solidFill>
                  <a:schemeClr val="dk1"/>
                </a:solidFill>
                <a:latin typeface="Arial"/>
                <a:ea typeface="Arial"/>
                <a:cs typeface="Arial"/>
                <a:sym typeface="Arial"/>
              </a:defRPr>
            </a:lvl4pPr>
            <a:lvl5pPr marL="1828800" marR="0" lvl="4" indent="0" algn="l" rtl="0">
              <a:spcBef>
                <a:spcPts val="0"/>
              </a:spcBef>
              <a:buClr>
                <a:schemeClr val="dk1"/>
              </a:buClr>
              <a:buFont typeface="Arial"/>
              <a:buChar char="○"/>
              <a:defRPr sz="2000" b="0" i="0" u="none" strike="noStrike" cap="none">
                <a:solidFill>
                  <a:schemeClr val="dk1"/>
                </a:solidFill>
                <a:latin typeface="Arial"/>
                <a:ea typeface="Arial"/>
                <a:cs typeface="Arial"/>
                <a:sym typeface="Arial"/>
              </a:defRPr>
            </a:lvl5pPr>
            <a:lvl6pPr marL="2286000" marR="0" lvl="5" indent="0" algn="l" rtl="0">
              <a:spcBef>
                <a:spcPts val="0"/>
              </a:spcBef>
              <a:buClr>
                <a:schemeClr val="dk1"/>
              </a:buClr>
              <a:buFont typeface="Arial"/>
              <a:buChar char="■"/>
              <a:defRPr sz="2000" b="0" i="0" u="none" strike="noStrike" cap="none">
                <a:solidFill>
                  <a:schemeClr val="dk1"/>
                </a:solidFill>
                <a:latin typeface="Arial"/>
                <a:ea typeface="Arial"/>
                <a:cs typeface="Arial"/>
                <a:sym typeface="Arial"/>
              </a:defRPr>
            </a:lvl6pPr>
            <a:lvl7pPr marL="2743200" marR="0" lvl="6" indent="0" algn="l" rtl="0">
              <a:spcBef>
                <a:spcPts val="0"/>
              </a:spcBef>
              <a:buClr>
                <a:schemeClr val="dk1"/>
              </a:buClr>
              <a:buFont typeface="Arial"/>
              <a:buChar char="●"/>
              <a:defRPr sz="2000" b="0" i="0" u="none" strike="noStrike" cap="none">
                <a:solidFill>
                  <a:schemeClr val="dk1"/>
                </a:solidFill>
                <a:latin typeface="Arial"/>
                <a:ea typeface="Arial"/>
                <a:cs typeface="Arial"/>
                <a:sym typeface="Arial"/>
              </a:defRPr>
            </a:lvl7pPr>
            <a:lvl8pPr marL="3200400" marR="0" lvl="7" indent="0" algn="l" rtl="0">
              <a:spcBef>
                <a:spcPts val="0"/>
              </a:spcBef>
              <a:buClr>
                <a:schemeClr val="dk1"/>
              </a:buClr>
              <a:buFont typeface="Arial"/>
              <a:buChar char="○"/>
              <a:defRPr sz="2000" b="0" i="0" u="none" strike="noStrike" cap="none">
                <a:solidFill>
                  <a:schemeClr val="dk1"/>
                </a:solidFill>
                <a:latin typeface="Arial"/>
                <a:ea typeface="Arial"/>
                <a:cs typeface="Arial"/>
                <a:sym typeface="Arial"/>
              </a:defRPr>
            </a:lvl8pPr>
            <a:lvl9pPr marL="3657600" marR="0" lvl="8" indent="0" algn="l" rtl="0">
              <a:spcBef>
                <a:spcPts val="0"/>
              </a:spcBef>
              <a:buClr>
                <a:schemeClr val="dk1"/>
              </a:buClr>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title"/>
          </p:nvPr>
        </p:nvSpPr>
        <p:spPr>
          <a:xfrm>
            <a:off x="366712" y="325437"/>
            <a:ext cx="8410500" cy="460500"/>
          </a:xfrm>
          <a:prstGeom prst="rect">
            <a:avLst/>
          </a:prstGeom>
          <a:noFill/>
          <a:ln>
            <a:noFill/>
          </a:ln>
        </p:spPr>
        <p:txBody>
          <a:bodyPr wrap="square" lIns="91425" tIns="91425" rIns="91425" bIns="91425" anchor="t" anchorCtr="0"/>
          <a:lstStyle>
            <a:lvl1pPr marL="0" marR="0" lvl="0" indent="0" algn="ctr" rtl="0">
              <a:lnSpc>
                <a:spcPct val="90000"/>
              </a:lnSpc>
              <a:spcBef>
                <a:spcPts val="0"/>
              </a:spcBef>
              <a:buClr>
                <a:schemeClr val="dk1"/>
              </a:buClr>
              <a:buFont typeface="Arial"/>
              <a:buNone/>
              <a:defRPr sz="4400" b="0" i="0" u="none" strike="noStrike" cap="none">
                <a:solidFill>
                  <a:schemeClr val="dk1"/>
                </a:solidFill>
                <a:latin typeface="Arial"/>
                <a:ea typeface="Arial"/>
                <a:cs typeface="Arial"/>
                <a:sym typeface="Arial"/>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68" name="Shape 68"/>
          <p:cNvSpPr txBox="1">
            <a:spLocks noGrp="1"/>
          </p:cNvSpPr>
          <p:nvPr>
            <p:ph type="body" idx="2"/>
          </p:nvPr>
        </p:nvSpPr>
        <p:spPr>
          <a:xfrm>
            <a:off x="366713" y="1419224"/>
            <a:ext cx="8410500" cy="3038399"/>
          </a:xfrm>
          <a:prstGeom prst="rect">
            <a:avLst/>
          </a:prstGeom>
          <a:noFill/>
          <a:ln>
            <a:noFill/>
          </a:ln>
        </p:spPr>
        <p:txBody>
          <a:bodyPr wrap="square" lIns="91425" tIns="91425" rIns="91425" bIns="91425" anchor="t" anchorCtr="0"/>
          <a:lstStyle>
            <a:lvl1pPr marL="342900" marR="0" lvl="0" indent="-139700" algn="l" rtl="0">
              <a:spcBef>
                <a:spcPts val="1200"/>
              </a:spcBef>
              <a:buClr>
                <a:schemeClr val="accent1"/>
              </a:buClr>
              <a:buSzPct val="100000"/>
              <a:buFont typeface="Noto Sans Symbols"/>
              <a:buChar char="•"/>
              <a:defRPr sz="3200" b="0" i="0" u="none" strike="noStrike" cap="none">
                <a:solidFill>
                  <a:schemeClr val="dk1"/>
                </a:solidFill>
                <a:latin typeface="Arial"/>
                <a:ea typeface="Arial"/>
                <a:cs typeface="Arial"/>
                <a:sym typeface="Arial"/>
              </a:defRPr>
            </a:lvl1pPr>
            <a:lvl2pPr marL="742950" marR="0" lvl="1" indent="-107950" algn="l" rtl="0">
              <a:spcBef>
                <a:spcPts val="300"/>
              </a:spcBef>
              <a:buClr>
                <a:schemeClr val="accent1"/>
              </a:buClr>
              <a:buSzPct val="100000"/>
              <a:buFont typeface="Verdana"/>
              <a:buChar char="–"/>
              <a:defRPr sz="2800" b="0" i="0" u="none" strike="noStrike" cap="none">
                <a:solidFill>
                  <a:schemeClr val="dk1"/>
                </a:solidFill>
                <a:latin typeface="Arial"/>
                <a:ea typeface="Arial"/>
                <a:cs typeface="Arial"/>
                <a:sym typeface="Arial"/>
              </a:defRPr>
            </a:lvl2pPr>
            <a:lvl3pPr marL="1143000" marR="0" lvl="2" indent="-76200" algn="l" rtl="0">
              <a:spcBef>
                <a:spcPts val="300"/>
              </a:spcBef>
              <a:buClr>
                <a:schemeClr val="accent1"/>
              </a:buClr>
              <a:buSzPct val="100000"/>
              <a:buFont typeface="Verdana"/>
              <a:buChar char="▪"/>
              <a:defRPr sz="2400" b="0" i="0" u="none" strike="noStrike" cap="none">
                <a:solidFill>
                  <a:schemeClr val="dk1"/>
                </a:solidFill>
                <a:latin typeface="Arial"/>
                <a:ea typeface="Arial"/>
                <a:cs typeface="Arial"/>
                <a:sym typeface="Arial"/>
              </a:defRPr>
            </a:lvl3pPr>
            <a:lvl4pPr marL="1658937" marR="0" lvl="3" indent="-84137" algn="l" rtl="0">
              <a:spcBef>
                <a:spcPts val="300"/>
              </a:spcBef>
              <a:buClr>
                <a:schemeClr val="accent1"/>
              </a:buClr>
              <a:buSzPct val="100000"/>
              <a:buFont typeface="Verdana"/>
              <a:buChar char="—"/>
              <a:defRPr sz="2000" b="0" i="0" u="none" strike="noStrike" cap="none">
                <a:solidFill>
                  <a:schemeClr val="dk1"/>
                </a:solidFill>
                <a:latin typeface="Arial"/>
                <a:ea typeface="Arial"/>
                <a:cs typeface="Arial"/>
                <a:sym typeface="Arial"/>
              </a:defRPr>
            </a:lvl4pPr>
            <a:lvl5pPr marL="2057400" marR="0" lvl="4" indent="-101600" algn="l" rtl="0">
              <a:spcBef>
                <a:spcPts val="300"/>
              </a:spcBef>
              <a:buClr>
                <a:schemeClr val="accent1"/>
              </a:buClr>
              <a:buSzPct val="100000"/>
              <a:buFont typeface="Verdana"/>
              <a:buChar char="»"/>
              <a:defRPr sz="2000" b="0" i="0" u="none" strike="noStrike" cap="none">
                <a:solidFill>
                  <a:schemeClr val="dk1"/>
                </a:solidFill>
                <a:latin typeface="Arial"/>
                <a:ea typeface="Arial"/>
                <a:cs typeface="Arial"/>
                <a:sym typeface="Arial"/>
              </a:defRPr>
            </a:lvl5pPr>
            <a:lvl6pPr marL="2514600" marR="0" lvl="5" indent="-101600" algn="l" rtl="0">
              <a:spcBef>
                <a:spcPts val="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4_Blank">
    <p:spTree>
      <p:nvGrpSpPr>
        <p:cNvPr id="1" name="Shape 69"/>
        <p:cNvGrpSpPr/>
        <p:nvPr/>
      </p:nvGrpSpPr>
      <p:grpSpPr>
        <a:xfrm>
          <a:off x="0" y="0"/>
          <a:ext cx="0" cy="0"/>
          <a:chOff x="0" y="0"/>
          <a:chExt cx="0" cy="0"/>
        </a:xfrm>
      </p:grpSpPr>
      <p:sp>
        <p:nvSpPr>
          <p:cNvPr id="70" name="Shape 70"/>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body" idx="1"/>
          </p:nvPr>
        </p:nvSpPr>
        <p:spPr>
          <a:xfrm>
            <a:off x="411479" y="347472"/>
            <a:ext cx="5303400" cy="237600"/>
          </a:xfrm>
          <a:prstGeom prst="rect">
            <a:avLst/>
          </a:prstGeom>
          <a:noFill/>
          <a:ln>
            <a:noFill/>
          </a:ln>
        </p:spPr>
        <p:txBody>
          <a:bodyPr wrap="square" lIns="91425" tIns="91425" rIns="91425" bIns="91425" anchor="t" anchorCtr="0"/>
          <a:lstStyle>
            <a:lvl1pPr marL="0" marR="0" lvl="0" indent="0" algn="l" rtl="0">
              <a:spcBef>
                <a:spcPts val="200"/>
              </a:spcBef>
              <a:buClr>
                <a:schemeClr val="accent1"/>
              </a:buClr>
              <a:buFont typeface="Arial"/>
              <a:buChar char="●"/>
              <a:defRPr sz="1000" b="1" i="0" u="none" strike="noStrike" cap="none">
                <a:solidFill>
                  <a:schemeClr val="accent1"/>
                </a:solidFill>
                <a:latin typeface="Arial"/>
                <a:ea typeface="Arial"/>
                <a:cs typeface="Arial"/>
                <a:sym typeface="Arial"/>
              </a:defRPr>
            </a:lvl1pPr>
            <a:lvl2pPr marL="457200" marR="0" lvl="1"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2pPr>
            <a:lvl3pPr marL="914400" marR="0" lvl="2"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3pPr>
            <a:lvl4pPr marL="1371600" marR="0" lvl="3"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4pPr>
            <a:lvl5pPr marL="1828800" marR="0" lvl="4"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body" idx="3"/>
          </p:nvPr>
        </p:nvSpPr>
        <p:spPr>
          <a:xfrm>
            <a:off x="411479" y="548068"/>
            <a:ext cx="5303400" cy="814500"/>
          </a:xfrm>
          <a:prstGeom prst="rect">
            <a:avLst/>
          </a:prstGeom>
          <a:noFill/>
          <a:ln>
            <a:noFill/>
          </a:ln>
        </p:spPr>
        <p:txBody>
          <a:bodyPr wrap="square" lIns="91425" tIns="91425" rIns="91425" bIns="91425" anchor="t" anchorCtr="0"/>
          <a:lstStyle>
            <a:lvl1pPr marL="0" marR="0" lvl="0" indent="0" algn="l" rtl="0">
              <a:spcBef>
                <a:spcPts val="320"/>
              </a:spcBef>
              <a:buClr>
                <a:srgbClr val="262626"/>
              </a:buClr>
              <a:buFont typeface="Arial"/>
              <a:buChar char="●"/>
              <a:defRPr sz="1600" b="0" i="0" u="none" strike="noStrike" cap="none">
                <a:solidFill>
                  <a:srgbClr val="262626"/>
                </a:solidFill>
                <a:latin typeface="Arial"/>
                <a:ea typeface="Arial"/>
                <a:cs typeface="Arial"/>
                <a:sym typeface="Arial"/>
              </a:defRPr>
            </a:lvl1pPr>
            <a:lvl2pPr marL="457200" marR="0" lvl="1"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2pPr>
            <a:lvl3pPr marL="914400" marR="0" lvl="2"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3pPr>
            <a:lvl4pPr marL="1371600" marR="0" lvl="3"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4pPr>
            <a:lvl5pPr marL="1828800" marR="0" lvl="4"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7_Blank">
    <p:bg>
      <p:bgPr>
        <a:solidFill>
          <a:schemeClr val="lt1"/>
        </a:solidFill>
        <a:effectLst/>
      </p:bgPr>
    </p:bg>
    <p:spTree>
      <p:nvGrpSpPr>
        <p:cNvPr id="1" name="Shape 73"/>
        <p:cNvGrpSpPr/>
        <p:nvPr/>
      </p:nvGrpSpPr>
      <p:grpSpPr>
        <a:xfrm>
          <a:off x="0" y="0"/>
          <a:ext cx="0" cy="0"/>
          <a:chOff x="0" y="0"/>
          <a:chExt cx="0" cy="0"/>
        </a:xfrm>
      </p:grpSpPr>
      <p:sp>
        <p:nvSpPr>
          <p:cNvPr id="74" name="Shape 74"/>
          <p:cNvSpPr/>
          <p:nvPr/>
        </p:nvSpPr>
        <p:spPr>
          <a:xfrm>
            <a:off x="114300" y="112014"/>
            <a:ext cx="89154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
        <p:nvSpPr>
          <p:cNvPr id="75" name="Shape 75"/>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body" idx="1"/>
          </p:nvPr>
        </p:nvSpPr>
        <p:spPr>
          <a:xfrm>
            <a:off x="411479" y="347472"/>
            <a:ext cx="5303400" cy="237600"/>
          </a:xfrm>
          <a:prstGeom prst="rect">
            <a:avLst/>
          </a:prstGeom>
          <a:noFill/>
          <a:ln>
            <a:noFill/>
          </a:ln>
        </p:spPr>
        <p:txBody>
          <a:bodyPr wrap="square" lIns="91425" tIns="91425" rIns="91425" bIns="91425" anchor="t" anchorCtr="0"/>
          <a:lstStyle>
            <a:lvl1pPr marL="0" marR="0" lvl="0"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1pPr>
            <a:lvl2pPr marL="457200" marR="0" lvl="1"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2pPr>
            <a:lvl3pPr marL="914400" marR="0" lvl="2"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3pPr>
            <a:lvl4pPr marL="1371600" marR="0" lvl="3"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4pPr>
            <a:lvl5pPr marL="1828800" marR="0" lvl="4"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body" idx="3"/>
          </p:nvPr>
        </p:nvSpPr>
        <p:spPr>
          <a:xfrm>
            <a:off x="411479" y="548068"/>
            <a:ext cx="5303400" cy="814500"/>
          </a:xfrm>
          <a:prstGeom prst="rect">
            <a:avLst/>
          </a:prstGeom>
          <a:noFill/>
          <a:ln>
            <a:noFill/>
          </a:ln>
        </p:spPr>
        <p:txBody>
          <a:bodyPr wrap="square" lIns="91425" tIns="91425" rIns="91425" bIns="91425" anchor="t" anchorCtr="0"/>
          <a:lstStyle>
            <a:lvl1pPr marL="0" marR="0" lvl="0" indent="0" algn="l" rtl="0">
              <a:spcBef>
                <a:spcPts val="320"/>
              </a:spcBef>
              <a:buClr>
                <a:schemeClr val="lt1"/>
              </a:buClr>
              <a:buFont typeface="Arial"/>
              <a:buChar char="●"/>
              <a:defRPr sz="1600" b="0" i="0" u="none" strike="noStrike" cap="none">
                <a:solidFill>
                  <a:schemeClr val="lt1"/>
                </a:solidFill>
                <a:latin typeface="Arial"/>
                <a:ea typeface="Arial"/>
                <a:cs typeface="Arial"/>
                <a:sym typeface="Arial"/>
              </a:defRPr>
            </a:lvl1pPr>
            <a:lvl2pPr marL="457200" marR="0" lvl="1"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2pPr>
            <a:lvl3pPr marL="914400" marR="0" lvl="2"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3pPr>
            <a:lvl4pPr marL="1371600" marR="0" lvl="3"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4pPr>
            <a:lvl5pPr marL="1828800" marR="0" lvl="4"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8_Blank">
    <p:bg>
      <p:bgPr>
        <a:solidFill>
          <a:schemeClr val="lt1"/>
        </a:solidFill>
        <a:effectLst/>
      </p:bgPr>
    </p:bg>
    <p:spTree>
      <p:nvGrpSpPr>
        <p:cNvPr id="1" name="Shape 78"/>
        <p:cNvGrpSpPr/>
        <p:nvPr/>
      </p:nvGrpSpPr>
      <p:grpSpPr>
        <a:xfrm>
          <a:off x="0" y="0"/>
          <a:ext cx="0" cy="0"/>
          <a:chOff x="0" y="0"/>
          <a:chExt cx="0" cy="0"/>
        </a:xfrm>
      </p:grpSpPr>
      <p:sp>
        <p:nvSpPr>
          <p:cNvPr id="79" name="Shape 79"/>
          <p:cNvSpPr/>
          <p:nvPr/>
        </p:nvSpPr>
        <p:spPr>
          <a:xfrm>
            <a:off x="114300" y="112014"/>
            <a:ext cx="89154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
        <p:nvSpPr>
          <p:cNvPr id="80" name="Shape 80"/>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body" idx="1"/>
          </p:nvPr>
        </p:nvSpPr>
        <p:spPr>
          <a:xfrm>
            <a:off x="411479" y="347472"/>
            <a:ext cx="5303400" cy="237600"/>
          </a:xfrm>
          <a:prstGeom prst="rect">
            <a:avLst/>
          </a:prstGeom>
          <a:noFill/>
          <a:ln>
            <a:noFill/>
          </a:ln>
        </p:spPr>
        <p:txBody>
          <a:bodyPr wrap="square" lIns="91425" tIns="91425" rIns="91425" bIns="91425" anchor="t" anchorCtr="0"/>
          <a:lstStyle>
            <a:lvl1pPr marL="0" marR="0" lvl="0"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1pPr>
            <a:lvl2pPr marL="457200" marR="0" lvl="1"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2pPr>
            <a:lvl3pPr marL="914400" marR="0" lvl="2"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3pPr>
            <a:lvl4pPr marL="1371600" marR="0" lvl="3"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4pPr>
            <a:lvl5pPr marL="1828800" marR="0" lvl="4"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body" idx="3"/>
          </p:nvPr>
        </p:nvSpPr>
        <p:spPr>
          <a:xfrm>
            <a:off x="411479" y="548068"/>
            <a:ext cx="5303400" cy="814500"/>
          </a:xfrm>
          <a:prstGeom prst="rect">
            <a:avLst/>
          </a:prstGeom>
          <a:noFill/>
          <a:ln>
            <a:noFill/>
          </a:ln>
        </p:spPr>
        <p:txBody>
          <a:bodyPr wrap="square" lIns="91425" tIns="91425" rIns="91425" bIns="91425" anchor="t" anchorCtr="0"/>
          <a:lstStyle>
            <a:lvl1pPr marL="0" marR="0" lvl="0" indent="0" algn="l" rtl="0">
              <a:spcBef>
                <a:spcPts val="320"/>
              </a:spcBef>
              <a:buClr>
                <a:schemeClr val="lt1"/>
              </a:buClr>
              <a:buFont typeface="Arial"/>
              <a:buChar char="●"/>
              <a:defRPr sz="1600" b="0" i="0" u="none" strike="noStrike" cap="none">
                <a:solidFill>
                  <a:schemeClr val="lt1"/>
                </a:solidFill>
                <a:latin typeface="Arial"/>
                <a:ea typeface="Arial"/>
                <a:cs typeface="Arial"/>
                <a:sym typeface="Arial"/>
              </a:defRPr>
            </a:lvl1pPr>
            <a:lvl2pPr marL="457200" marR="0" lvl="1"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2pPr>
            <a:lvl3pPr marL="914400" marR="0" lvl="2"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3pPr>
            <a:lvl4pPr marL="1371600" marR="0" lvl="3"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4pPr>
            <a:lvl5pPr marL="1828800" marR="0" lvl="4"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emp Basic with Rule">
    <p:bg>
      <p:bgPr>
        <a:solidFill>
          <a:srgbClr val="17232A"/>
        </a:solidFill>
        <a:effectLst/>
      </p:bgPr>
    </p:bg>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199" y="320039"/>
            <a:ext cx="8229600" cy="363558"/>
          </a:xfrm>
          <a:prstGeom prst="rect">
            <a:avLst/>
          </a:prstGeom>
          <a:noFill/>
          <a:ln>
            <a:noFill/>
          </a:ln>
        </p:spPr>
        <p:txBody>
          <a:bodyPr wrap="square" lIns="91425" tIns="91425" rIns="91425" bIns="91425" anchor="t" anchorCtr="0"/>
          <a:lstStyle>
            <a:lvl1pPr marL="0" marR="0" lvl="0" indent="0" algn="ctr" rtl="0">
              <a:spcBef>
                <a:spcPts val="0"/>
              </a:spcBef>
              <a:buClr>
                <a:schemeClr val="lt1"/>
              </a:buClr>
              <a:buFont typeface="Arial"/>
              <a:buNone/>
              <a:defRPr sz="3200" b="0" i="0" u="none" strike="noStrike" cap="none">
                <a:solidFill>
                  <a:schemeClr val="l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5" name="Shape 15"/>
          <p:cNvSpPr txBox="1">
            <a:spLocks noGrp="1"/>
          </p:cNvSpPr>
          <p:nvPr>
            <p:ph type="body" idx="1"/>
          </p:nvPr>
        </p:nvSpPr>
        <p:spPr>
          <a:xfrm>
            <a:off x="457200" y="1108074"/>
            <a:ext cx="8229600" cy="3082924"/>
          </a:xfrm>
          <a:prstGeom prst="rect">
            <a:avLst/>
          </a:prstGeom>
          <a:noFill/>
          <a:ln>
            <a:noFill/>
          </a:ln>
        </p:spPr>
        <p:txBody>
          <a:bodyPr wrap="square" lIns="91425" tIns="91425" rIns="91425" bIns="91425" anchor="t" anchorCtr="0"/>
          <a:lstStyle>
            <a:lvl1pPr marL="342900" marR="0" lvl="0" indent="-139700" algn="l" rtl="0">
              <a:spcBef>
                <a:spcPts val="640"/>
              </a:spcBef>
              <a:buClr>
                <a:schemeClr val="lt1"/>
              </a:buClr>
              <a:buSzPct val="100000"/>
              <a:buFont typeface="Arial"/>
              <a:buChar char="•"/>
              <a:defRPr sz="3200" b="0" i="0" u="none" strike="noStrike" cap="none">
                <a:solidFill>
                  <a:schemeClr val="lt1"/>
                </a:solidFill>
                <a:latin typeface="Arial"/>
                <a:ea typeface="Arial"/>
                <a:cs typeface="Arial"/>
                <a:sym typeface="Arial"/>
              </a:defRPr>
            </a:lvl1pPr>
            <a:lvl2pPr marL="742950" marR="0" lvl="1" indent="-107950" algn="l" rtl="0">
              <a:spcBef>
                <a:spcPts val="560"/>
              </a:spcBef>
              <a:buClr>
                <a:schemeClr val="lt1"/>
              </a:buClr>
              <a:buSzPct val="100000"/>
              <a:buFont typeface="Arial"/>
              <a:buChar char="–"/>
              <a:defRPr sz="2800" b="0" i="0" u="none" strike="noStrike" cap="none">
                <a:solidFill>
                  <a:schemeClr val="lt1"/>
                </a:solidFill>
                <a:latin typeface="Arial"/>
                <a:ea typeface="Arial"/>
                <a:cs typeface="Arial"/>
                <a:sym typeface="Arial"/>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3pPr>
            <a:lvl4pPr marL="1600200" marR="0" lvl="3"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4pPr>
            <a:lvl5pPr marL="2057400" marR="0" lvl="4"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 name="Shape 16"/>
          <p:cNvSpPr/>
          <p:nvPr/>
        </p:nvSpPr>
        <p:spPr>
          <a:xfrm>
            <a:off x="0" y="4629150"/>
            <a:ext cx="9144000" cy="385762"/>
          </a:xfrm>
          <a:prstGeom prst="rect">
            <a:avLst/>
          </a:prstGeom>
          <a:solidFill>
            <a:srgbClr val="00786E"/>
          </a:solidFill>
          <a:ln>
            <a:noFill/>
          </a:ln>
        </p:spPr>
        <p:txBody>
          <a:bodyPr wrap="square"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sp>
        <p:nvSpPr>
          <p:cNvPr id="17" name="Shape 17"/>
          <p:cNvSpPr txBox="1"/>
          <p:nvPr/>
        </p:nvSpPr>
        <p:spPr>
          <a:xfrm>
            <a:off x="366712" y="5018448"/>
            <a:ext cx="2274886" cy="92333"/>
          </a:xfrm>
          <a:prstGeom prst="rect">
            <a:avLst/>
          </a:prstGeom>
          <a:noFill/>
          <a:ln>
            <a:noFill/>
          </a:ln>
        </p:spPr>
        <p:txBody>
          <a:bodyPr wrap="square" lIns="0" tIns="0" rIns="0" bIns="0" anchor="t" anchorCtr="0">
            <a:noAutofit/>
          </a:bodyPr>
          <a:lstStyle/>
          <a:p>
            <a:pPr marL="0" marR="0" lvl="0" indent="0" algn="l" rtl="0">
              <a:spcBef>
                <a:spcPts val="0"/>
              </a:spcBef>
              <a:buSzPct val="25000"/>
              <a:buNone/>
            </a:pPr>
            <a:r>
              <a:rPr lang="en-US" sz="600" b="0" i="0" u="none" strike="noStrike" cap="none">
                <a:solidFill>
                  <a:srgbClr val="7F7F7F"/>
                </a:solidFill>
                <a:latin typeface="Arial"/>
                <a:ea typeface="Arial"/>
                <a:cs typeface="Arial"/>
                <a:sym typeface="Arial"/>
              </a:rPr>
              <a:t>© Copyright 2015 Pivotal. All rights reserved.</a:t>
            </a:r>
          </a:p>
        </p:txBody>
      </p:sp>
      <p:pic>
        <p:nvPicPr>
          <p:cNvPr id="18" name="Shape 18" descr="Pivotal_Logo_white.png"/>
          <p:cNvPicPr preferRelativeResize="0"/>
          <p:nvPr/>
        </p:nvPicPr>
        <p:blipFill rotWithShape="1">
          <a:blip r:embed="rId2">
            <a:alphaModFix/>
          </a:blip>
          <a:srcRect/>
          <a:stretch/>
        </p:blipFill>
        <p:spPr>
          <a:xfrm>
            <a:off x="7941732" y="4713966"/>
            <a:ext cx="957261" cy="219454"/>
          </a:xfrm>
          <a:prstGeom prst="rect">
            <a:avLst/>
          </a:prstGeom>
          <a:noFill/>
          <a:ln>
            <a:noFill/>
          </a:ln>
        </p:spPr>
      </p:pic>
      <p:cxnSp>
        <p:nvCxnSpPr>
          <p:cNvPr id="19" name="Shape 19"/>
          <p:cNvCxnSpPr/>
          <p:nvPr/>
        </p:nvCxnSpPr>
        <p:spPr>
          <a:xfrm>
            <a:off x="0" y="885930"/>
            <a:ext cx="9144000" cy="0"/>
          </a:xfrm>
          <a:prstGeom prst="straightConnector1">
            <a:avLst/>
          </a:prstGeom>
          <a:noFill/>
          <a:ln w="9525" cap="flat" cmpd="sng">
            <a:solidFill>
              <a:srgbClr val="E8E8E8"/>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0_Blank">
    <p:bg>
      <p:bgPr>
        <a:solidFill>
          <a:schemeClr val="lt1"/>
        </a:solidFill>
        <a:effectLst/>
      </p:bgPr>
    </p:bg>
    <p:spTree>
      <p:nvGrpSpPr>
        <p:cNvPr id="1" name="Shape 83"/>
        <p:cNvGrpSpPr/>
        <p:nvPr/>
      </p:nvGrpSpPr>
      <p:grpSpPr>
        <a:xfrm>
          <a:off x="0" y="0"/>
          <a:ext cx="0" cy="0"/>
          <a:chOff x="0" y="0"/>
          <a:chExt cx="0" cy="0"/>
        </a:xfrm>
      </p:grpSpPr>
      <p:sp>
        <p:nvSpPr>
          <p:cNvPr id="84" name="Shape 84"/>
          <p:cNvSpPr/>
          <p:nvPr/>
        </p:nvSpPr>
        <p:spPr>
          <a:xfrm>
            <a:off x="114300" y="112014"/>
            <a:ext cx="89154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
        <p:nvSpPr>
          <p:cNvPr id="85" name="Shape 85"/>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6" name="Shape 86"/>
          <p:cNvSpPr txBox="1">
            <a:spLocks noGrp="1"/>
          </p:cNvSpPr>
          <p:nvPr>
            <p:ph type="body" idx="1"/>
          </p:nvPr>
        </p:nvSpPr>
        <p:spPr>
          <a:xfrm>
            <a:off x="411479" y="347472"/>
            <a:ext cx="5303400" cy="237600"/>
          </a:xfrm>
          <a:prstGeom prst="rect">
            <a:avLst/>
          </a:prstGeom>
          <a:noFill/>
          <a:ln>
            <a:noFill/>
          </a:ln>
        </p:spPr>
        <p:txBody>
          <a:bodyPr wrap="square" lIns="91425" tIns="91425" rIns="91425" bIns="91425" anchor="t" anchorCtr="0"/>
          <a:lstStyle>
            <a:lvl1pPr marL="0" marR="0" lvl="0"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1pPr>
            <a:lvl2pPr marL="457200" marR="0" lvl="1"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2pPr>
            <a:lvl3pPr marL="914400" marR="0" lvl="2"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3pPr>
            <a:lvl4pPr marL="1371600" marR="0" lvl="3"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4pPr>
            <a:lvl5pPr marL="1828800" marR="0" lvl="4"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7" name="Shape 87"/>
          <p:cNvSpPr txBox="1">
            <a:spLocks noGrp="1"/>
          </p:cNvSpPr>
          <p:nvPr>
            <p:ph type="body" idx="3"/>
          </p:nvPr>
        </p:nvSpPr>
        <p:spPr>
          <a:xfrm>
            <a:off x="411479" y="548068"/>
            <a:ext cx="5303400" cy="814500"/>
          </a:xfrm>
          <a:prstGeom prst="rect">
            <a:avLst/>
          </a:prstGeom>
          <a:noFill/>
          <a:ln>
            <a:noFill/>
          </a:ln>
        </p:spPr>
        <p:txBody>
          <a:bodyPr wrap="square" lIns="91425" tIns="91425" rIns="91425" bIns="91425" anchor="t" anchorCtr="0"/>
          <a:lstStyle>
            <a:lvl1pPr marL="0" marR="0" lvl="0" indent="0" algn="l" rtl="0">
              <a:spcBef>
                <a:spcPts val="320"/>
              </a:spcBef>
              <a:buClr>
                <a:schemeClr val="lt1"/>
              </a:buClr>
              <a:buFont typeface="Arial"/>
              <a:buChar char="●"/>
              <a:defRPr sz="1600" b="0" i="0" u="none" strike="noStrike" cap="none">
                <a:solidFill>
                  <a:schemeClr val="lt1"/>
                </a:solidFill>
                <a:latin typeface="Arial"/>
                <a:ea typeface="Arial"/>
                <a:cs typeface="Arial"/>
                <a:sym typeface="Arial"/>
              </a:defRPr>
            </a:lvl1pPr>
            <a:lvl2pPr marL="457200" marR="0" lvl="1"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2pPr>
            <a:lvl3pPr marL="914400" marR="0" lvl="2"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3pPr>
            <a:lvl4pPr marL="1371600" marR="0" lvl="3"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4pPr>
            <a:lvl5pPr marL="1828800" marR="0" lvl="4"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3_Blank">
    <p:bg>
      <p:bgPr>
        <a:solidFill>
          <a:schemeClr val="lt1"/>
        </a:solidFill>
        <a:effectLst/>
      </p:bgPr>
    </p:bg>
    <p:spTree>
      <p:nvGrpSpPr>
        <p:cNvPr id="1" name="Shape 88"/>
        <p:cNvGrpSpPr/>
        <p:nvPr/>
      </p:nvGrpSpPr>
      <p:grpSpPr>
        <a:xfrm>
          <a:off x="0" y="0"/>
          <a:ext cx="0" cy="0"/>
          <a:chOff x="0" y="0"/>
          <a:chExt cx="0" cy="0"/>
        </a:xfrm>
      </p:grpSpPr>
      <p:sp>
        <p:nvSpPr>
          <p:cNvPr id="89" name="Shape 89"/>
          <p:cNvSpPr/>
          <p:nvPr/>
        </p:nvSpPr>
        <p:spPr>
          <a:xfrm>
            <a:off x="114300" y="112014"/>
            <a:ext cx="89154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
        <p:nvSpPr>
          <p:cNvPr id="90" name="Shape 90"/>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91" name="Shape 91"/>
          <p:cNvSpPr txBox="1">
            <a:spLocks noGrp="1"/>
          </p:cNvSpPr>
          <p:nvPr>
            <p:ph type="body" idx="1"/>
          </p:nvPr>
        </p:nvSpPr>
        <p:spPr>
          <a:xfrm>
            <a:off x="411479" y="347472"/>
            <a:ext cx="5303400" cy="237600"/>
          </a:xfrm>
          <a:prstGeom prst="rect">
            <a:avLst/>
          </a:prstGeom>
          <a:noFill/>
          <a:ln>
            <a:noFill/>
          </a:ln>
        </p:spPr>
        <p:txBody>
          <a:bodyPr wrap="square" lIns="91425" tIns="91425" rIns="91425" bIns="91425" anchor="t" anchorCtr="0"/>
          <a:lstStyle>
            <a:lvl1pPr marL="0" marR="0" lvl="0"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1pPr>
            <a:lvl2pPr marL="457200" marR="0" lvl="1"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2pPr>
            <a:lvl3pPr marL="914400" marR="0" lvl="2"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3pPr>
            <a:lvl4pPr marL="1371600" marR="0" lvl="3"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4pPr>
            <a:lvl5pPr marL="1828800" marR="0" lvl="4"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2" name="Shape 92"/>
          <p:cNvSpPr txBox="1">
            <a:spLocks noGrp="1"/>
          </p:cNvSpPr>
          <p:nvPr>
            <p:ph type="body" idx="3"/>
          </p:nvPr>
        </p:nvSpPr>
        <p:spPr>
          <a:xfrm>
            <a:off x="411479" y="548068"/>
            <a:ext cx="5303400" cy="814500"/>
          </a:xfrm>
          <a:prstGeom prst="rect">
            <a:avLst/>
          </a:prstGeom>
          <a:noFill/>
          <a:ln>
            <a:noFill/>
          </a:ln>
        </p:spPr>
        <p:txBody>
          <a:bodyPr wrap="square" lIns="91425" tIns="91425" rIns="91425" bIns="91425" anchor="t" anchorCtr="0"/>
          <a:lstStyle>
            <a:lvl1pPr marL="0" marR="0" lvl="0" indent="0" algn="l" rtl="0">
              <a:spcBef>
                <a:spcPts val="320"/>
              </a:spcBef>
              <a:buClr>
                <a:schemeClr val="lt1"/>
              </a:buClr>
              <a:buFont typeface="Arial"/>
              <a:buChar char="●"/>
              <a:defRPr sz="1600" b="0" i="0" u="none" strike="noStrike" cap="none">
                <a:solidFill>
                  <a:schemeClr val="lt1"/>
                </a:solidFill>
                <a:latin typeface="Arial"/>
                <a:ea typeface="Arial"/>
                <a:cs typeface="Arial"/>
                <a:sym typeface="Arial"/>
              </a:defRPr>
            </a:lvl1pPr>
            <a:lvl2pPr marL="457200" marR="0" lvl="1"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2pPr>
            <a:lvl3pPr marL="914400" marR="0" lvl="2"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3pPr>
            <a:lvl4pPr marL="1371600" marR="0" lvl="3"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4pPr>
            <a:lvl5pPr marL="1828800" marR="0" lvl="4"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_Blank">
    <p:bg>
      <p:bgPr>
        <a:solidFill>
          <a:schemeClr val="accent1"/>
        </a:solidFill>
        <a:effectLst/>
      </p:bgPr>
    </p:bg>
    <p:spTree>
      <p:nvGrpSpPr>
        <p:cNvPr id="1" name="Shape 93"/>
        <p:cNvGrpSpPr/>
        <p:nvPr/>
      </p:nvGrpSpPr>
      <p:grpSpPr>
        <a:xfrm>
          <a:off x="0" y="0"/>
          <a:ext cx="0" cy="0"/>
          <a:chOff x="0" y="0"/>
          <a:chExt cx="0" cy="0"/>
        </a:xfrm>
      </p:grpSpPr>
      <p:sp>
        <p:nvSpPr>
          <p:cNvPr id="94" name="Shape 94"/>
          <p:cNvSpPr txBox="1">
            <a:spLocks noGrp="1"/>
          </p:cNvSpPr>
          <p:nvPr>
            <p:ph type="sldNum" idx="12"/>
          </p:nvPr>
        </p:nvSpPr>
        <p:spPr>
          <a:xfrm>
            <a:off x="524347" y="4651812"/>
            <a:ext cx="2133600" cy="274500"/>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a:solidFill>
                  <a:srgbClr val="888888"/>
                </a:solidFill>
                <a:latin typeface="Arial"/>
                <a:ea typeface="Arial"/>
                <a:cs typeface="Arial"/>
                <a:sym typeface="Arial"/>
              </a:rPr>
              <a:t>‹#›</a:t>
            </a:fld>
            <a:endParaRPr lang="en-US" sz="1000">
              <a:solidFill>
                <a:srgbClr val="888888"/>
              </a:solidFill>
              <a:latin typeface="Arial"/>
              <a:ea typeface="Arial"/>
              <a:cs typeface="Arial"/>
              <a:sym typeface="Arial"/>
            </a:endParaRPr>
          </a:p>
        </p:txBody>
      </p:sp>
      <p:sp>
        <p:nvSpPr>
          <p:cNvPr id="95" name="Shape 95"/>
          <p:cNvSpPr/>
          <p:nvPr/>
        </p:nvSpPr>
        <p:spPr>
          <a:xfrm>
            <a:off x="0" y="112014"/>
            <a:ext cx="9144000" cy="5031600"/>
          </a:xfrm>
          <a:prstGeom prst="rect">
            <a:avLst/>
          </a:prstGeom>
          <a:solidFill>
            <a:schemeClr val="lt1"/>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pic>
        <p:nvPicPr>
          <p:cNvPr id="96" name="Shape 96" descr="pivotal_green.png"/>
          <p:cNvPicPr preferRelativeResize="0"/>
          <p:nvPr/>
        </p:nvPicPr>
        <p:blipFill rotWithShape="1">
          <a:blip r:embed="rId2">
            <a:alphaModFix/>
          </a:blip>
          <a:srcRect/>
          <a:stretch/>
        </p:blipFill>
        <p:spPr>
          <a:xfrm>
            <a:off x="8096900" y="4710514"/>
            <a:ext cx="755700" cy="1857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3_Blank">
    <p:bg>
      <p:bgPr>
        <a:solidFill>
          <a:schemeClr val="lt1"/>
        </a:solidFill>
        <a:effectLst/>
      </p:bgPr>
    </p:bg>
    <p:spTree>
      <p:nvGrpSpPr>
        <p:cNvPr id="1" name="Shape 97"/>
        <p:cNvGrpSpPr/>
        <p:nvPr/>
      </p:nvGrpSpPr>
      <p:grpSpPr>
        <a:xfrm>
          <a:off x="0" y="0"/>
          <a:ext cx="0" cy="0"/>
          <a:chOff x="0" y="0"/>
          <a:chExt cx="0" cy="0"/>
        </a:xfrm>
      </p:grpSpPr>
      <p:sp>
        <p:nvSpPr>
          <p:cNvPr id="98" name="Shape 98"/>
          <p:cNvSpPr/>
          <p:nvPr/>
        </p:nvSpPr>
        <p:spPr>
          <a:xfrm>
            <a:off x="114300" y="112014"/>
            <a:ext cx="37947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pic>
        <p:nvPicPr>
          <p:cNvPr id="99" name="Shape 99" descr="pivotal_green.png"/>
          <p:cNvPicPr preferRelativeResize="0"/>
          <p:nvPr/>
        </p:nvPicPr>
        <p:blipFill rotWithShape="1">
          <a:blip r:embed="rId2">
            <a:alphaModFix/>
          </a:blip>
          <a:srcRect/>
          <a:stretch/>
        </p:blipFill>
        <p:spPr>
          <a:xfrm>
            <a:off x="8096900" y="4710514"/>
            <a:ext cx="755700" cy="185700"/>
          </a:xfrm>
          <a:prstGeom prst="rect">
            <a:avLst/>
          </a:prstGeom>
          <a:noFill/>
          <a:ln>
            <a:noFill/>
          </a:ln>
        </p:spPr>
      </p:pic>
      <p:sp>
        <p:nvSpPr>
          <p:cNvPr id="100" name="Shape 100"/>
          <p:cNvSpPr/>
          <p:nvPr/>
        </p:nvSpPr>
        <p:spPr>
          <a:xfrm>
            <a:off x="114300" y="112014"/>
            <a:ext cx="3794700" cy="45600"/>
          </a:xfrm>
          <a:prstGeom prst="rect">
            <a:avLst/>
          </a:prstGeom>
          <a:solidFill>
            <a:schemeClr val="accent1"/>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2_Blank">
    <p:spTree>
      <p:nvGrpSpPr>
        <p:cNvPr id="1" name="Shape 101"/>
        <p:cNvGrpSpPr/>
        <p:nvPr/>
      </p:nvGrpSpPr>
      <p:grpSpPr>
        <a:xfrm>
          <a:off x="0" y="0"/>
          <a:ext cx="0" cy="0"/>
          <a:chOff x="0" y="0"/>
          <a:chExt cx="0" cy="0"/>
        </a:xfrm>
      </p:grpSpPr>
      <p:sp>
        <p:nvSpPr>
          <p:cNvPr id="102" name="Shape 102"/>
          <p:cNvSpPr txBox="1">
            <a:spLocks noGrp="1"/>
          </p:cNvSpPr>
          <p:nvPr>
            <p:ph type="sldNum" idx="12"/>
          </p:nvPr>
        </p:nvSpPr>
        <p:spPr>
          <a:xfrm>
            <a:off x="524347" y="4651812"/>
            <a:ext cx="2133600" cy="274500"/>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a:solidFill>
                  <a:srgbClr val="888888"/>
                </a:solidFill>
                <a:latin typeface="Arial"/>
                <a:ea typeface="Arial"/>
                <a:cs typeface="Arial"/>
                <a:sym typeface="Arial"/>
              </a:rPr>
              <a:t>‹#›</a:t>
            </a:fld>
            <a:endParaRPr lang="en-US" sz="1000">
              <a:solidFill>
                <a:srgbClr val="888888"/>
              </a:solidFill>
              <a:latin typeface="Arial"/>
              <a:ea typeface="Arial"/>
              <a:cs typeface="Arial"/>
              <a:sym typeface="Arial"/>
            </a:endParaRPr>
          </a:p>
        </p:txBody>
      </p:sp>
      <p:sp>
        <p:nvSpPr>
          <p:cNvPr id="103" name="Shape 103"/>
          <p:cNvSpPr/>
          <p:nvPr/>
        </p:nvSpPr>
        <p:spPr>
          <a:xfrm>
            <a:off x="114300" y="112014"/>
            <a:ext cx="8915400" cy="4919400"/>
          </a:xfrm>
          <a:prstGeom prst="rect">
            <a:avLst/>
          </a:prstGeom>
          <a:solidFill>
            <a:srgbClr val="0E675B"/>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pic>
        <p:nvPicPr>
          <p:cNvPr id="104" name="Shape 104" descr="pivotal_white.png"/>
          <p:cNvPicPr preferRelativeResize="0"/>
          <p:nvPr/>
        </p:nvPicPr>
        <p:blipFill rotWithShape="1">
          <a:blip r:embed="rId2">
            <a:alphaModFix/>
          </a:blip>
          <a:srcRect/>
          <a:stretch/>
        </p:blipFill>
        <p:spPr>
          <a:xfrm>
            <a:off x="8094068" y="4708314"/>
            <a:ext cx="755700" cy="1857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22_Custom Layout">
    <p:bg>
      <p:bgPr>
        <a:solidFill>
          <a:schemeClr val="accent5"/>
        </a:solidFill>
        <a:effectLst/>
      </p:bgPr>
    </p:bg>
    <p:spTree>
      <p:nvGrpSpPr>
        <p:cNvPr id="1" name="Shape 105"/>
        <p:cNvGrpSpPr/>
        <p:nvPr/>
      </p:nvGrpSpPr>
      <p:grpSpPr>
        <a:xfrm>
          <a:off x="0" y="0"/>
          <a:ext cx="0" cy="0"/>
          <a:chOff x="0" y="0"/>
          <a:chExt cx="0" cy="0"/>
        </a:xfrm>
      </p:grpSpPr>
      <p:sp>
        <p:nvSpPr>
          <p:cNvPr id="106" name="Shape 106"/>
          <p:cNvSpPr/>
          <p:nvPr/>
        </p:nvSpPr>
        <p:spPr>
          <a:xfrm>
            <a:off x="0" y="0"/>
            <a:ext cx="9144000" cy="99299"/>
          </a:xfrm>
          <a:prstGeom prst="rect">
            <a:avLst/>
          </a:prstGeom>
          <a:gradFill>
            <a:gsLst>
              <a:gs pos="0">
                <a:srgbClr val="AF7CBA"/>
              </a:gs>
              <a:gs pos="100000">
                <a:schemeClr val="accent4"/>
              </a:gs>
            </a:gsLst>
            <a:lin ang="18000042" scaled="0"/>
          </a:gradFill>
          <a:ln>
            <a:noFill/>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07" name="Shape 107"/>
          <p:cNvSpPr txBox="1">
            <a:spLocks noGrp="1"/>
          </p:cNvSpPr>
          <p:nvPr>
            <p:ph type="sldNum" idx="12"/>
          </p:nvPr>
        </p:nvSpPr>
        <p:spPr>
          <a:xfrm>
            <a:off x="524347" y="4651812"/>
            <a:ext cx="2133600" cy="274500"/>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a:solidFill>
                  <a:schemeClr val="lt1"/>
                </a:solidFill>
                <a:latin typeface="Arial"/>
                <a:ea typeface="Arial"/>
                <a:cs typeface="Arial"/>
                <a:sym typeface="Arial"/>
              </a:rPr>
              <a:t>‹#›</a:t>
            </a:fld>
            <a:endParaRPr lang="en-US" sz="1000">
              <a:solidFill>
                <a:schemeClr val="lt1"/>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itle Only">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66712" y="325437"/>
            <a:ext cx="8410500" cy="460500"/>
          </a:xfrm>
          <a:prstGeom prst="rect">
            <a:avLst/>
          </a:prstGeom>
          <a:noFill/>
          <a:ln>
            <a:noFill/>
          </a:ln>
        </p:spPr>
        <p:txBody>
          <a:bodyPr wrap="square" lIns="91425" tIns="91425" rIns="91425" bIns="91425" anchor="t" anchorCtr="0"/>
          <a:lstStyle>
            <a:lvl1pPr marL="0" marR="0" lvl="0" indent="0" algn="l" rtl="0">
              <a:lnSpc>
                <a:spcPct val="90000"/>
              </a:lnSpc>
              <a:spcBef>
                <a:spcPts val="0"/>
              </a:spcBef>
              <a:buClr>
                <a:schemeClr val="dk2"/>
              </a:buClr>
              <a:buFont typeface="Arial"/>
              <a:buNone/>
              <a:defRPr sz="3200" b="0" i="0" u="none" strike="noStrike" cap="none">
                <a:solidFill>
                  <a:schemeClr val="dk2"/>
                </a:solidFill>
                <a:latin typeface="Arial"/>
                <a:ea typeface="Arial"/>
                <a:cs typeface="Arial"/>
                <a:sym typeface="Arial"/>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Footer Bar Only">
    <p:spTree>
      <p:nvGrpSpPr>
        <p:cNvPr id="1" name="Shape 110"/>
        <p:cNvGrpSpPr/>
        <p:nvPr/>
      </p:nvGrpSpPr>
      <p:grpSpPr>
        <a:xfrm>
          <a:off x="0" y="0"/>
          <a:ext cx="0" cy="0"/>
          <a:chOff x="0" y="0"/>
          <a:chExt cx="0" cy="0"/>
        </a:xfrm>
      </p:grpSpPr>
      <p:sp>
        <p:nvSpPr>
          <p:cNvPr id="111" name="Shape 111"/>
          <p:cNvSpPr/>
          <p:nvPr/>
        </p:nvSpPr>
        <p:spPr>
          <a:xfrm>
            <a:off x="0" y="4629150"/>
            <a:ext cx="9144000" cy="385800"/>
          </a:xfrm>
          <a:prstGeom prst="rect">
            <a:avLst/>
          </a:prstGeom>
          <a:solidFill>
            <a:srgbClr val="00786E"/>
          </a:solidFill>
          <a:ln>
            <a:noFill/>
          </a:ln>
        </p:spPr>
        <p:txBody>
          <a:bodyPr wrap="square" lIns="45700" tIns="45700" rIns="45700" bIns="45700" anchor="ctr" anchorCtr="0">
            <a:noAutofit/>
          </a:bodyPr>
          <a:lstStyle/>
          <a:p>
            <a:pPr marL="0" marR="0" lvl="0" indent="0" algn="l" rtl="0">
              <a:lnSpc>
                <a:spcPct val="100000"/>
              </a:lnSpc>
              <a:spcBef>
                <a:spcPts val="0"/>
              </a:spcBef>
              <a:spcAft>
                <a:spcPts val="0"/>
              </a:spcAft>
              <a:buClr>
                <a:srgbClr val="FFFFFF"/>
              </a:buClr>
              <a:buFont typeface="Arial"/>
              <a:buNone/>
            </a:pPr>
            <a:endParaRPr sz="1800" b="0" i="0" u="none" strike="noStrike" cap="none">
              <a:solidFill>
                <a:srgbClr val="FFFFFF"/>
              </a:solidFill>
              <a:latin typeface="Arial"/>
              <a:ea typeface="Arial"/>
              <a:cs typeface="Arial"/>
              <a:sym typeface="Arial"/>
            </a:endParaRPr>
          </a:p>
        </p:txBody>
      </p:sp>
      <p:sp>
        <p:nvSpPr>
          <p:cNvPr id="112" name="Shape 112"/>
          <p:cNvSpPr txBox="1">
            <a:spLocks noGrp="1"/>
          </p:cNvSpPr>
          <p:nvPr>
            <p:ph type="sldNum" idx="12"/>
          </p:nvPr>
        </p:nvSpPr>
        <p:spPr>
          <a:xfrm>
            <a:off x="8553450" y="5021494"/>
            <a:ext cx="533400" cy="126900"/>
          </a:xfrm>
          <a:prstGeom prst="rect">
            <a:avLst/>
          </a:prstGeom>
          <a:noFill/>
          <a:ln>
            <a:noFill/>
          </a:ln>
        </p:spPr>
        <p:txBody>
          <a:bodyPr wrap="square" lIns="0" tIns="0" rIns="0" bIns="0" anchor="t" anchorCtr="0">
            <a:noAutofit/>
          </a:bodyPr>
          <a:lstStyle/>
          <a:p>
            <a:pPr marL="0" marR="0" lvl="0" indent="0" algn="r" rtl="0">
              <a:lnSpc>
                <a:spcPct val="100000"/>
              </a:lnSpc>
              <a:spcBef>
                <a:spcPts val="0"/>
              </a:spcBef>
              <a:spcAft>
                <a:spcPts val="0"/>
              </a:spcAft>
              <a:buClr>
                <a:srgbClr val="808080"/>
              </a:buClr>
              <a:buSzPct val="25000"/>
              <a:buFont typeface="Arial"/>
              <a:buNone/>
            </a:pPr>
            <a:fld id="{00000000-1234-1234-1234-123412341234}" type="slidenum">
              <a:rPr lang="en-US" sz="800" b="0" i="0" u="none" strike="noStrike" cap="none">
                <a:solidFill>
                  <a:srgbClr val="808080"/>
                </a:solidFill>
                <a:latin typeface="Arial"/>
                <a:ea typeface="Arial"/>
                <a:cs typeface="Arial"/>
                <a:sym typeface="Arial"/>
              </a:rPr>
              <a:t>‹#›</a:t>
            </a:fld>
            <a:endParaRPr lang="en-US" sz="800" b="0" i="0" u="none" strike="noStrike" cap="none">
              <a:solidFill>
                <a:srgbClr val="808080"/>
              </a:solidFill>
              <a:latin typeface="Arial"/>
              <a:ea typeface="Arial"/>
              <a:cs typeface="Arial"/>
              <a:sym typeface="Arial"/>
            </a:endParaRPr>
          </a:p>
        </p:txBody>
      </p:sp>
      <p:sp>
        <p:nvSpPr>
          <p:cNvPr id="113" name="Shape 113"/>
          <p:cNvSpPr/>
          <p:nvPr/>
        </p:nvSpPr>
        <p:spPr>
          <a:xfrm>
            <a:off x="366712" y="5043848"/>
            <a:ext cx="2274900" cy="1269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808080"/>
              </a:buClr>
              <a:buSzPct val="25000"/>
              <a:buFont typeface="Arial"/>
              <a:buNone/>
            </a:pPr>
            <a:r>
              <a:rPr lang="en-US" sz="600" b="0" i="0" u="none" strike="noStrike" cap="none">
                <a:solidFill>
                  <a:srgbClr val="808080"/>
                </a:solidFill>
                <a:latin typeface="Arial"/>
                <a:ea typeface="Arial"/>
                <a:cs typeface="Arial"/>
                <a:sym typeface="Arial"/>
              </a:rPr>
              <a:t>© Copyright 2014 Pivotal. All rights reserved.</a:t>
            </a:r>
          </a:p>
        </p:txBody>
      </p:sp>
      <p:pic>
        <p:nvPicPr>
          <p:cNvPr id="114" name="Shape 114"/>
          <p:cNvPicPr preferRelativeResize="0"/>
          <p:nvPr/>
        </p:nvPicPr>
        <p:blipFill rotWithShape="1">
          <a:blip r:embed="rId2">
            <a:alphaModFix/>
          </a:blip>
          <a:srcRect/>
          <a:stretch/>
        </p:blipFill>
        <p:spPr>
          <a:xfrm>
            <a:off x="7937764" y="4709392"/>
            <a:ext cx="965100" cy="2286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Shape 115"/>
        <p:cNvGrpSpPr/>
        <p:nvPr/>
      </p:nvGrpSpPr>
      <p:grpSpPr>
        <a:xfrm>
          <a:off x="0" y="0"/>
          <a:ext cx="0" cy="0"/>
          <a:chOff x="0" y="0"/>
          <a:chExt cx="0" cy="0"/>
        </a:xfrm>
      </p:grpSpPr>
      <p:sp>
        <p:nvSpPr>
          <p:cNvPr id="116" name="Shape 116"/>
          <p:cNvSpPr/>
          <p:nvPr/>
        </p:nvSpPr>
        <p:spPr>
          <a:xfrm>
            <a:off x="0" y="4629150"/>
            <a:ext cx="9144000" cy="385800"/>
          </a:xfrm>
          <a:prstGeom prst="rect">
            <a:avLst/>
          </a:prstGeom>
          <a:solidFill>
            <a:srgbClr val="00786E"/>
          </a:solidFill>
          <a:ln>
            <a:noFill/>
          </a:ln>
        </p:spPr>
        <p:txBody>
          <a:bodyPr wrap="square" lIns="45700" tIns="45700" rIns="45700" bIns="45700" anchor="ctr" anchorCtr="0">
            <a:noAutofit/>
          </a:bodyPr>
          <a:lstStyle/>
          <a:p>
            <a:pPr marL="0" marR="0" lvl="0" indent="0" algn="l" rtl="0">
              <a:lnSpc>
                <a:spcPct val="100000"/>
              </a:lnSpc>
              <a:spcBef>
                <a:spcPts val="0"/>
              </a:spcBef>
              <a:spcAft>
                <a:spcPts val="0"/>
              </a:spcAft>
              <a:buClr>
                <a:srgbClr val="FFFFFF"/>
              </a:buClr>
              <a:buFont typeface="Arial"/>
              <a:buNone/>
            </a:pPr>
            <a:endParaRPr sz="1800" b="0" i="0" u="none" strike="noStrike" cap="none">
              <a:solidFill>
                <a:srgbClr val="FFFFFF"/>
              </a:solidFill>
              <a:latin typeface="Arial"/>
              <a:ea typeface="Arial"/>
              <a:cs typeface="Arial"/>
              <a:sym typeface="Arial"/>
            </a:endParaRPr>
          </a:p>
        </p:txBody>
      </p:sp>
      <p:sp>
        <p:nvSpPr>
          <p:cNvPr id="117" name="Shape 117"/>
          <p:cNvSpPr/>
          <p:nvPr/>
        </p:nvSpPr>
        <p:spPr>
          <a:xfrm>
            <a:off x="366712" y="5018448"/>
            <a:ext cx="2274900" cy="1269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808080"/>
              </a:buClr>
              <a:buSzPct val="25000"/>
              <a:buFont typeface="Arial"/>
              <a:buNone/>
            </a:pPr>
            <a:r>
              <a:rPr lang="en-US" sz="600" b="0" i="0" u="none" strike="noStrike" cap="none">
                <a:solidFill>
                  <a:srgbClr val="808080"/>
                </a:solidFill>
                <a:latin typeface="Arial"/>
                <a:ea typeface="Arial"/>
                <a:cs typeface="Arial"/>
                <a:sym typeface="Arial"/>
              </a:rPr>
              <a:t>© Copyright 2014 Pivotal. All rights reserved.</a:t>
            </a:r>
          </a:p>
        </p:txBody>
      </p:sp>
      <p:pic>
        <p:nvPicPr>
          <p:cNvPr id="118" name="Shape 118" descr="Pivotal_Logo_white.png"/>
          <p:cNvPicPr preferRelativeResize="0"/>
          <p:nvPr/>
        </p:nvPicPr>
        <p:blipFill rotWithShape="1">
          <a:blip r:embed="rId2">
            <a:alphaModFix/>
          </a:blip>
          <a:srcRect/>
          <a:stretch/>
        </p:blipFill>
        <p:spPr>
          <a:xfrm>
            <a:off x="7941732" y="4713966"/>
            <a:ext cx="957300" cy="219600"/>
          </a:xfrm>
          <a:prstGeom prst="rect">
            <a:avLst/>
          </a:prstGeom>
          <a:noFill/>
          <a:ln>
            <a:noFill/>
          </a:ln>
        </p:spPr>
      </p:pic>
      <p:sp>
        <p:nvSpPr>
          <p:cNvPr id="119" name="Shape 119"/>
          <p:cNvSpPr/>
          <p:nvPr/>
        </p:nvSpPr>
        <p:spPr>
          <a:xfrm>
            <a:off x="0" y="0"/>
            <a:ext cx="9144000" cy="5143500"/>
          </a:xfrm>
          <a:prstGeom prst="rect">
            <a:avLst/>
          </a:prstGeom>
          <a:solidFill>
            <a:srgbClr val="000000"/>
          </a:solidFill>
          <a:ln w="12700" cap="flat" cmpd="sng">
            <a:solidFill>
              <a:srgbClr val="000000"/>
            </a:solidFill>
            <a:prstDash val="solid"/>
            <a:round/>
            <a:headEnd type="none" w="med" len="med"/>
            <a:tailEnd type="none" w="med" len="med"/>
          </a:ln>
        </p:spPr>
        <p:txBody>
          <a:bodyPr wrap="square" lIns="45700" tIns="45700" rIns="45700" bIns="45700" anchor="ctr" anchorCtr="0">
            <a:noAutofit/>
          </a:bodyPr>
          <a:lstStyle/>
          <a:p>
            <a:pPr marL="0" marR="0" lvl="0" indent="0" algn="ctr" rtl="0">
              <a:lnSpc>
                <a:spcPct val="100000"/>
              </a:lnSpc>
              <a:spcBef>
                <a:spcPts val="0"/>
              </a:spcBef>
              <a:spcAft>
                <a:spcPts val="0"/>
              </a:spcAft>
              <a:buClr>
                <a:srgbClr val="FFFFFF"/>
              </a:buClr>
              <a:buFont typeface="Arial"/>
              <a:buNone/>
            </a:pPr>
            <a:endParaRPr sz="1800" b="0" i="0" u="none" strike="noStrike" cap="none">
              <a:solidFill>
                <a:srgbClr val="FFFFFF"/>
              </a:solidFill>
              <a:latin typeface="Arial"/>
              <a:ea typeface="Arial"/>
              <a:cs typeface="Arial"/>
              <a:sym typeface="Arial"/>
            </a:endParaRPr>
          </a:p>
        </p:txBody>
      </p:sp>
      <p:sp>
        <p:nvSpPr>
          <p:cNvPr id="120" name="Shape 120"/>
          <p:cNvSpPr txBox="1">
            <a:spLocks noGrp="1"/>
          </p:cNvSpPr>
          <p:nvPr>
            <p:ph type="title"/>
          </p:nvPr>
        </p:nvSpPr>
        <p:spPr>
          <a:xfrm>
            <a:off x="890587" y="27030"/>
            <a:ext cx="7620000" cy="2292300"/>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rgbClr val="F16F3B"/>
              </a:buClr>
              <a:buFont typeface="Arial"/>
              <a:buNone/>
              <a:defRPr sz="3600" b="1" i="0" u="none" strike="noStrike" cap="none">
                <a:solidFill>
                  <a:srgbClr val="F16F3B"/>
                </a:solidFill>
                <a:latin typeface="Arial"/>
                <a:ea typeface="Arial"/>
                <a:cs typeface="Arial"/>
                <a:sym typeface="Arial"/>
              </a:defRPr>
            </a:lvl1pPr>
            <a:lvl2pPr marL="0" marR="0" lvl="1"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2pPr>
            <a:lvl3pPr marL="0" marR="0" lvl="2"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3pPr>
            <a:lvl4pPr marL="0" marR="0" lvl="3"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4pPr>
            <a:lvl5pPr marL="0" marR="0" lvl="4"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5pPr>
            <a:lvl6pPr marL="0" marR="0" lvl="5"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6pPr>
            <a:lvl7pPr marL="0" marR="0" lvl="6"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7pPr>
            <a:lvl8pPr marL="0" marR="0" lvl="7"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8pPr>
            <a:lvl9pPr marL="0" marR="0" lvl="8"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9pPr>
          </a:lstStyle>
          <a:p>
            <a:endParaRPr/>
          </a:p>
        </p:txBody>
      </p:sp>
      <p:sp>
        <p:nvSpPr>
          <p:cNvPr id="121" name="Shape 121"/>
          <p:cNvSpPr txBox="1">
            <a:spLocks noGrp="1"/>
          </p:cNvSpPr>
          <p:nvPr>
            <p:ph type="body" idx="1"/>
          </p:nvPr>
        </p:nvSpPr>
        <p:spPr>
          <a:xfrm>
            <a:off x="890587" y="2633383"/>
            <a:ext cx="7620000" cy="10422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accent2"/>
              </a:buClr>
              <a:buFont typeface="Arial"/>
              <a:buChar char="●"/>
              <a:defRPr sz="2400" b="0" i="0" u="none" strike="noStrike" cap="none">
                <a:solidFill>
                  <a:schemeClr val="accent2"/>
                </a:solidFill>
                <a:latin typeface="Arial"/>
                <a:ea typeface="Arial"/>
                <a:cs typeface="Arial"/>
                <a:sym typeface="Arial"/>
              </a:defRPr>
            </a:lvl1pPr>
            <a:lvl2pPr marL="0" marR="0" lvl="1" indent="457200" algn="l" rtl="0">
              <a:lnSpc>
                <a:spcPct val="100000"/>
              </a:lnSpc>
              <a:spcBef>
                <a:spcPts val="0"/>
              </a:spcBef>
              <a:spcAft>
                <a:spcPts val="0"/>
              </a:spcAft>
              <a:buClr>
                <a:schemeClr val="accent2"/>
              </a:buClr>
              <a:buFont typeface="Arial"/>
              <a:buChar char="○"/>
              <a:defRPr sz="2400" b="0" i="0" u="none" strike="noStrike" cap="none">
                <a:solidFill>
                  <a:schemeClr val="accent2"/>
                </a:solidFill>
                <a:latin typeface="Arial"/>
                <a:ea typeface="Arial"/>
                <a:cs typeface="Arial"/>
                <a:sym typeface="Arial"/>
              </a:defRPr>
            </a:lvl2pPr>
            <a:lvl3pPr marL="0" marR="0" lvl="2" indent="914400" algn="l" rtl="0">
              <a:lnSpc>
                <a:spcPct val="100000"/>
              </a:lnSpc>
              <a:spcBef>
                <a:spcPts val="0"/>
              </a:spcBef>
              <a:spcAft>
                <a:spcPts val="0"/>
              </a:spcAft>
              <a:buClr>
                <a:schemeClr val="accent2"/>
              </a:buClr>
              <a:buFont typeface="Arial"/>
              <a:buChar char="■"/>
              <a:defRPr sz="2400" b="0" i="0" u="none" strike="noStrike" cap="none">
                <a:solidFill>
                  <a:schemeClr val="accent2"/>
                </a:solidFill>
                <a:latin typeface="Arial"/>
                <a:ea typeface="Arial"/>
                <a:cs typeface="Arial"/>
                <a:sym typeface="Arial"/>
              </a:defRPr>
            </a:lvl3pPr>
            <a:lvl4pPr marL="0" marR="0" lvl="3" indent="1371600" algn="l" rtl="0">
              <a:lnSpc>
                <a:spcPct val="100000"/>
              </a:lnSpc>
              <a:spcBef>
                <a:spcPts val="0"/>
              </a:spcBef>
              <a:spcAft>
                <a:spcPts val="0"/>
              </a:spcAft>
              <a:buClr>
                <a:schemeClr val="accent2"/>
              </a:buClr>
              <a:buFont typeface="Arial"/>
              <a:buChar char="●"/>
              <a:defRPr sz="2400" b="0" i="0" u="none" strike="noStrike" cap="none">
                <a:solidFill>
                  <a:schemeClr val="accent2"/>
                </a:solidFill>
                <a:latin typeface="Arial"/>
                <a:ea typeface="Arial"/>
                <a:cs typeface="Arial"/>
                <a:sym typeface="Arial"/>
              </a:defRPr>
            </a:lvl4pPr>
            <a:lvl5pPr marL="0" marR="0" lvl="4" indent="1828800" algn="l" rtl="0">
              <a:lnSpc>
                <a:spcPct val="100000"/>
              </a:lnSpc>
              <a:spcBef>
                <a:spcPts val="0"/>
              </a:spcBef>
              <a:spcAft>
                <a:spcPts val="0"/>
              </a:spcAft>
              <a:buClr>
                <a:schemeClr val="accent2"/>
              </a:buClr>
              <a:buFont typeface="Arial"/>
              <a:buChar char="○"/>
              <a:defRPr sz="2400" b="0" i="0" u="none" strike="noStrike" cap="none">
                <a:solidFill>
                  <a:schemeClr val="accent2"/>
                </a:solidFill>
                <a:latin typeface="Arial"/>
                <a:ea typeface="Arial"/>
                <a:cs typeface="Arial"/>
                <a:sym typeface="Arial"/>
              </a:defRPr>
            </a:lvl5pPr>
            <a:lvl6pPr marL="2606038" marR="0" lvl="5" indent="-142238"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6pPr>
            <a:lvl7pPr marL="3063238" marR="0" lvl="6" indent="-142238"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7pPr>
            <a:lvl8pPr marL="3520440" marR="0" lvl="7" indent="-142240"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8pPr>
            <a:lvl9pPr marL="3977640" marR="0" lvl="8" indent="-142240"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9pPr>
          </a:lstStyle>
          <a:p>
            <a:endParaRPr/>
          </a:p>
        </p:txBody>
      </p:sp>
      <p:sp>
        <p:nvSpPr>
          <p:cNvPr id="122" name="Shape 122"/>
          <p:cNvSpPr/>
          <p:nvPr/>
        </p:nvSpPr>
        <p:spPr>
          <a:xfrm>
            <a:off x="0" y="4629150"/>
            <a:ext cx="9144000" cy="385800"/>
          </a:xfrm>
          <a:prstGeom prst="rect">
            <a:avLst/>
          </a:prstGeom>
          <a:solidFill>
            <a:srgbClr val="00786E"/>
          </a:solidFill>
          <a:ln>
            <a:noFill/>
          </a:ln>
        </p:spPr>
        <p:txBody>
          <a:bodyPr wrap="square" lIns="45700" tIns="45700" rIns="45700" bIns="45700" anchor="ctr" anchorCtr="0">
            <a:noAutofit/>
          </a:bodyPr>
          <a:lstStyle/>
          <a:p>
            <a:pPr marL="0" marR="0" lvl="0" indent="0" algn="l" rtl="0">
              <a:lnSpc>
                <a:spcPct val="100000"/>
              </a:lnSpc>
              <a:spcBef>
                <a:spcPts val="0"/>
              </a:spcBef>
              <a:spcAft>
                <a:spcPts val="0"/>
              </a:spcAft>
              <a:buClr>
                <a:srgbClr val="FFFFFF"/>
              </a:buClr>
              <a:buFont typeface="Arial"/>
              <a:buNone/>
            </a:pPr>
            <a:endParaRPr sz="1800" b="0" i="0" u="none" strike="noStrike" cap="none">
              <a:solidFill>
                <a:srgbClr val="FFFFFF"/>
              </a:solidFill>
              <a:latin typeface="Arial"/>
              <a:ea typeface="Arial"/>
              <a:cs typeface="Arial"/>
              <a:sym typeface="Arial"/>
            </a:endParaRPr>
          </a:p>
        </p:txBody>
      </p:sp>
      <p:sp>
        <p:nvSpPr>
          <p:cNvPr id="123" name="Shape 123"/>
          <p:cNvSpPr/>
          <p:nvPr/>
        </p:nvSpPr>
        <p:spPr>
          <a:xfrm>
            <a:off x="366712" y="5043848"/>
            <a:ext cx="2274900" cy="1269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808080"/>
              </a:buClr>
              <a:buSzPct val="25000"/>
              <a:buFont typeface="Arial"/>
              <a:buNone/>
            </a:pPr>
            <a:r>
              <a:rPr lang="en-US" sz="600" b="0" i="0" u="none" strike="noStrike" cap="none">
                <a:solidFill>
                  <a:srgbClr val="808080"/>
                </a:solidFill>
                <a:latin typeface="Arial"/>
                <a:ea typeface="Arial"/>
                <a:cs typeface="Arial"/>
                <a:sym typeface="Arial"/>
              </a:rPr>
              <a:t>© Copyright 2014 Pivotal. All rights reserved.</a:t>
            </a:r>
          </a:p>
        </p:txBody>
      </p:sp>
      <p:sp>
        <p:nvSpPr>
          <p:cNvPr id="124" name="Shape 124"/>
          <p:cNvSpPr txBox="1">
            <a:spLocks noGrp="1"/>
          </p:cNvSpPr>
          <p:nvPr>
            <p:ph type="sldNum" idx="12"/>
          </p:nvPr>
        </p:nvSpPr>
        <p:spPr>
          <a:xfrm>
            <a:off x="8553450" y="5021494"/>
            <a:ext cx="533400" cy="126900"/>
          </a:xfrm>
          <a:prstGeom prst="rect">
            <a:avLst/>
          </a:prstGeom>
          <a:noFill/>
          <a:ln>
            <a:noFill/>
          </a:ln>
        </p:spPr>
        <p:txBody>
          <a:bodyPr wrap="square" lIns="0" tIns="0" rIns="0" bIns="0" anchor="t" anchorCtr="0">
            <a:noAutofit/>
          </a:bodyPr>
          <a:lstStyle/>
          <a:p>
            <a:pPr marL="0" marR="0" lvl="0" indent="0" algn="r" rtl="0">
              <a:lnSpc>
                <a:spcPct val="100000"/>
              </a:lnSpc>
              <a:spcBef>
                <a:spcPts val="0"/>
              </a:spcBef>
              <a:spcAft>
                <a:spcPts val="0"/>
              </a:spcAft>
              <a:buClr>
                <a:srgbClr val="808080"/>
              </a:buClr>
              <a:buSzPct val="25000"/>
              <a:buFont typeface="Arial"/>
              <a:buNone/>
            </a:pPr>
            <a:fld id="{00000000-1234-1234-1234-123412341234}" type="slidenum">
              <a:rPr lang="en-US" sz="800" b="0" i="0" u="none" strike="noStrike" cap="none">
                <a:solidFill>
                  <a:srgbClr val="808080"/>
                </a:solidFill>
                <a:latin typeface="Arial"/>
                <a:ea typeface="Arial"/>
                <a:cs typeface="Arial"/>
                <a:sym typeface="Arial"/>
              </a:rPr>
              <a:t>‹#›</a:t>
            </a:fld>
            <a:endParaRPr lang="en-US" sz="800" b="0" i="0" u="none" strike="noStrike" cap="none">
              <a:solidFill>
                <a:srgbClr val="808080"/>
              </a:solidFill>
              <a:latin typeface="Arial"/>
              <a:ea typeface="Arial"/>
              <a:cs typeface="Arial"/>
              <a:sym typeface="Arial"/>
            </a:endParaRPr>
          </a:p>
        </p:txBody>
      </p:sp>
      <p:sp>
        <p:nvSpPr>
          <p:cNvPr id="125" name="Shape 125"/>
          <p:cNvSpPr txBox="1">
            <a:spLocks noGrp="1"/>
          </p:cNvSpPr>
          <p:nvPr>
            <p:ph type="body" idx="2"/>
          </p:nvPr>
        </p:nvSpPr>
        <p:spPr>
          <a:xfrm>
            <a:off x="894004" y="3709460"/>
            <a:ext cx="7620000" cy="3507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rgbClr val="4D4D4D"/>
              </a:buClr>
              <a:buFont typeface="Arial"/>
              <a:buChar char="●"/>
              <a:defRPr sz="1800" b="0" i="0" u="none" strike="noStrike" cap="none">
                <a:solidFill>
                  <a:srgbClr val="4D4D4D"/>
                </a:solidFill>
                <a:latin typeface="Arial"/>
                <a:ea typeface="Arial"/>
                <a:cs typeface="Arial"/>
                <a:sym typeface="Arial"/>
              </a:defRPr>
            </a:lvl1pPr>
            <a:lvl2pPr marL="790575" marR="0" lvl="1" indent="-155575"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2pPr>
            <a:lvl3pPr marL="1234438" marR="0" lvl="2" indent="-142238"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3pPr>
            <a:lvl4pPr marL="1727200" marR="0" lvl="3" indent="-177800"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4pPr>
            <a:lvl5pPr marL="2184400" marR="0" lvl="4" indent="-177800"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5pPr>
            <a:lvl6pPr marL="2606038" marR="0" lvl="5" indent="-142238"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6pPr>
            <a:lvl7pPr marL="3063238" marR="0" lvl="6" indent="-142238"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7pPr>
            <a:lvl8pPr marL="3520440" marR="0" lvl="7" indent="-142240"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8pPr>
            <a:lvl9pPr marL="3977640" marR="0" lvl="8" indent="-142240"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9pPr>
          </a:lstStyle>
          <a:p>
            <a:endParaRPr/>
          </a:p>
        </p:txBody>
      </p:sp>
      <p:pic>
        <p:nvPicPr>
          <p:cNvPr id="126" name="Shape 126"/>
          <p:cNvPicPr preferRelativeResize="0"/>
          <p:nvPr/>
        </p:nvPicPr>
        <p:blipFill rotWithShape="1">
          <a:blip r:embed="rId3">
            <a:alphaModFix/>
          </a:blip>
          <a:srcRect/>
          <a:stretch/>
        </p:blipFill>
        <p:spPr>
          <a:xfrm>
            <a:off x="7937764" y="4709392"/>
            <a:ext cx="965100" cy="2286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20"/>
        <p:cNvGrpSpPr/>
        <p:nvPr/>
      </p:nvGrpSpPr>
      <p:grpSpPr>
        <a:xfrm>
          <a:off x="0" y="0"/>
          <a:ext cx="0" cy="0"/>
          <a:chOff x="0" y="0"/>
          <a:chExt cx="0" cy="0"/>
        </a:xfrm>
      </p:grpSpPr>
      <p:sp>
        <p:nvSpPr>
          <p:cNvPr id="21" name="Shape 21"/>
          <p:cNvSpPr/>
          <p:nvPr/>
        </p:nvSpPr>
        <p:spPr>
          <a:xfrm>
            <a:off x="0" y="0"/>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a:solidFill>
                <a:srgbClr val="FFFFFF"/>
              </a:solidFill>
              <a:latin typeface="Arial"/>
              <a:ea typeface="Arial"/>
              <a:cs typeface="Arial"/>
              <a:sym typeface="Arial"/>
            </a:endParaRPr>
          </a:p>
        </p:txBody>
      </p:sp>
      <p:sp>
        <p:nvSpPr>
          <p:cNvPr id="22" name="Shape 22"/>
          <p:cNvSpPr/>
          <p:nvPr/>
        </p:nvSpPr>
        <p:spPr>
          <a:xfrm>
            <a:off x="0" y="4629150"/>
            <a:ext cx="9144000" cy="385800"/>
          </a:xfrm>
          <a:prstGeom prst="rect">
            <a:avLst/>
          </a:prstGeom>
          <a:solidFill>
            <a:srgbClr val="00786E"/>
          </a:solid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a:solidFill>
                <a:srgbClr val="FFFFFF"/>
              </a:solidFill>
              <a:latin typeface="Arial"/>
              <a:ea typeface="Arial"/>
              <a:cs typeface="Arial"/>
              <a:sym typeface="Arial"/>
            </a:endParaRPr>
          </a:p>
        </p:txBody>
      </p:sp>
      <p:sp>
        <p:nvSpPr>
          <p:cNvPr id="23" name="Shape 23"/>
          <p:cNvSpPr txBox="1"/>
          <p:nvPr/>
        </p:nvSpPr>
        <p:spPr>
          <a:xfrm flipH="1">
            <a:off x="8553450" y="5021262"/>
            <a:ext cx="533399" cy="123899"/>
          </a:xfrm>
          <a:prstGeom prst="rect">
            <a:avLst/>
          </a:prstGeom>
          <a:noFill/>
          <a:ln>
            <a:noFill/>
          </a:ln>
        </p:spPr>
        <p:txBody>
          <a:bodyPr wrap="square"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US" sz="800" b="0" i="0" u="none" strike="noStrike" cap="none">
                <a:solidFill>
                  <a:srgbClr val="7F7F7F"/>
                </a:solidFill>
                <a:latin typeface="Arial"/>
                <a:ea typeface="Arial"/>
                <a:cs typeface="Arial"/>
                <a:sym typeface="Arial"/>
              </a:rPr>
              <a:t>‹#›</a:t>
            </a:fld>
            <a:endParaRPr lang="en-US" sz="800" b="0" i="0" u="none" strike="noStrike" cap="none">
              <a:solidFill>
                <a:srgbClr val="7F7F7F"/>
              </a:solidFill>
              <a:latin typeface="Arial"/>
              <a:ea typeface="Arial"/>
              <a:cs typeface="Arial"/>
              <a:sym typeface="Arial"/>
            </a:endParaRPr>
          </a:p>
        </p:txBody>
      </p:sp>
      <p:sp>
        <p:nvSpPr>
          <p:cNvPr id="24" name="Shape 24"/>
          <p:cNvSpPr txBox="1"/>
          <p:nvPr/>
        </p:nvSpPr>
        <p:spPr>
          <a:xfrm>
            <a:off x="366712" y="5018087"/>
            <a:ext cx="2274900" cy="999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US" sz="600" b="0" i="0" u="none" strike="noStrike" cap="none">
                <a:solidFill>
                  <a:srgbClr val="7F7F7F"/>
                </a:solidFill>
                <a:latin typeface="Arial"/>
                <a:ea typeface="Arial"/>
                <a:cs typeface="Arial"/>
                <a:sym typeface="Arial"/>
              </a:rPr>
              <a:t>© Copyright 2013 Pivotal. All rights reserved.</a:t>
            </a:r>
          </a:p>
        </p:txBody>
      </p:sp>
      <p:pic>
        <p:nvPicPr>
          <p:cNvPr id="25" name="Shape 25"/>
          <p:cNvPicPr preferRelativeResize="0"/>
          <p:nvPr/>
        </p:nvPicPr>
        <p:blipFill rotWithShape="1">
          <a:blip r:embed="rId2">
            <a:alphaModFix/>
          </a:blip>
          <a:srcRect/>
          <a:stretch/>
        </p:blipFill>
        <p:spPr>
          <a:xfrm>
            <a:off x="7942263" y="4713287"/>
            <a:ext cx="957298" cy="2208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Main Page">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113721" y="149918"/>
            <a:ext cx="8796928" cy="474445"/>
          </a:xfrm>
          <a:prstGeom prst="rect">
            <a:avLst/>
          </a:prstGeom>
          <a:noFill/>
          <a:ln>
            <a:noFill/>
          </a:ln>
        </p:spPr>
        <p:txBody>
          <a:bodyPr wrap="square" lIns="91425" tIns="91425" rIns="91425" bIns="91425" anchor="t" anchorCtr="0"/>
          <a:lstStyle>
            <a:lvl1pPr marL="0" marR="0" lvl="0" indent="0" algn="l" rtl="0">
              <a:spcBef>
                <a:spcPts val="0"/>
              </a:spcBef>
              <a:buClr>
                <a:srgbClr val="008774"/>
              </a:buClr>
              <a:buFont typeface="Arial"/>
              <a:buNone/>
              <a:defRPr sz="2800" b="1" i="0" u="none" strike="noStrike" cap="none">
                <a:solidFill>
                  <a:srgbClr val="008774"/>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8" name="Shape 28"/>
          <p:cNvSpPr txBox="1">
            <a:spLocks noGrp="1"/>
          </p:cNvSpPr>
          <p:nvPr>
            <p:ph type="sldNum" idx="12"/>
          </p:nvPr>
        </p:nvSpPr>
        <p:spPr>
          <a:xfrm>
            <a:off x="48247" y="4861462"/>
            <a:ext cx="373337" cy="273843"/>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fld id="{00000000-1234-1234-1234-123412341234}" type="slidenum">
              <a:rPr lang="en-US" sz="900">
                <a:solidFill>
                  <a:srgbClr val="A5A5A5"/>
                </a:solidFill>
                <a:latin typeface="Arial"/>
                <a:ea typeface="Arial"/>
                <a:cs typeface="Arial"/>
                <a:sym typeface="Arial"/>
              </a:rPr>
              <a:t>‹#›</a:t>
            </a:fld>
            <a:endParaRPr lang="en-US" sz="900">
              <a:solidFill>
                <a:srgbClr val="A5A5A5"/>
              </a:solidFill>
              <a:latin typeface="Arial"/>
              <a:ea typeface="Arial"/>
              <a:cs typeface="Arial"/>
              <a:sym typeface="Arial"/>
            </a:endParaRPr>
          </a:p>
        </p:txBody>
      </p:sp>
      <p:sp>
        <p:nvSpPr>
          <p:cNvPr id="29" name="Shape 29"/>
          <p:cNvSpPr txBox="1">
            <a:spLocks noGrp="1"/>
          </p:cNvSpPr>
          <p:nvPr>
            <p:ph type="body" idx="1"/>
          </p:nvPr>
        </p:nvSpPr>
        <p:spPr>
          <a:xfrm>
            <a:off x="114300" y="624362"/>
            <a:ext cx="8796338" cy="288565"/>
          </a:xfrm>
          <a:prstGeom prst="rect">
            <a:avLst/>
          </a:prstGeom>
          <a:noFill/>
          <a:ln>
            <a:noFill/>
          </a:ln>
        </p:spPr>
        <p:txBody>
          <a:bodyPr wrap="square" lIns="91425" tIns="91425" rIns="91425" bIns="91425" anchor="t" anchorCtr="0"/>
          <a:lstStyle>
            <a:lvl1pPr marL="0" marR="0" lvl="0" indent="0" algn="l" rtl="0">
              <a:spcBef>
                <a:spcPts val="360"/>
              </a:spcBef>
              <a:buClr>
                <a:srgbClr val="7F7F7F"/>
              </a:buClr>
              <a:buFont typeface="Arial"/>
              <a:buChar char="●"/>
              <a:defRPr sz="1800" b="0" i="0" u="none" strike="noStrike" cap="none">
                <a:solidFill>
                  <a:srgbClr val="7F7F7F"/>
                </a:solidFill>
                <a:latin typeface="Arial"/>
                <a:ea typeface="Arial"/>
                <a:cs typeface="Arial"/>
                <a:sym typeface="Arial"/>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Split">
    <p:spTree>
      <p:nvGrpSpPr>
        <p:cNvPr id="1" name="Shape 30"/>
        <p:cNvGrpSpPr/>
        <p:nvPr/>
      </p:nvGrpSpPr>
      <p:grpSpPr>
        <a:xfrm>
          <a:off x="0" y="0"/>
          <a:ext cx="0" cy="0"/>
          <a:chOff x="0" y="0"/>
          <a:chExt cx="0" cy="0"/>
        </a:xfrm>
      </p:grpSpPr>
      <p:sp>
        <p:nvSpPr>
          <p:cNvPr id="31" name="Shape 31"/>
          <p:cNvSpPr/>
          <p:nvPr/>
        </p:nvSpPr>
        <p:spPr>
          <a:xfrm>
            <a:off x="4572000" y="0"/>
            <a:ext cx="4572000" cy="5143499"/>
          </a:xfrm>
          <a:prstGeom prst="rect">
            <a:avLst/>
          </a:prstGeom>
          <a:solidFill>
            <a:srgbClr val="008774"/>
          </a:soli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Arial"/>
              <a:ea typeface="Arial"/>
              <a:cs typeface="Arial"/>
              <a:sym typeface="Arial"/>
            </a:endParaRPr>
          </a:p>
        </p:txBody>
      </p:sp>
      <p:pic>
        <p:nvPicPr>
          <p:cNvPr id="32" name="Shape 32" descr="Pivotal_White.png"/>
          <p:cNvPicPr preferRelativeResize="0"/>
          <p:nvPr/>
        </p:nvPicPr>
        <p:blipFill rotWithShape="1">
          <a:blip r:embed="rId2">
            <a:alphaModFix/>
          </a:blip>
          <a:srcRect/>
          <a:stretch/>
        </p:blipFill>
        <p:spPr>
          <a:xfrm>
            <a:off x="8286414" y="4854091"/>
            <a:ext cx="712061" cy="173735"/>
          </a:xfrm>
          <a:prstGeom prst="rect">
            <a:avLst/>
          </a:prstGeom>
          <a:noFill/>
          <a:ln>
            <a:noFill/>
          </a:ln>
        </p:spPr>
      </p:pic>
      <p:sp>
        <p:nvSpPr>
          <p:cNvPr id="33" name="Shape 33"/>
          <p:cNvSpPr txBox="1">
            <a:spLocks noGrp="1"/>
          </p:cNvSpPr>
          <p:nvPr>
            <p:ph type="sldNum" idx="12"/>
          </p:nvPr>
        </p:nvSpPr>
        <p:spPr>
          <a:xfrm>
            <a:off x="48247" y="4861462"/>
            <a:ext cx="373337" cy="273843"/>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fld id="{00000000-1234-1234-1234-123412341234}" type="slidenum">
              <a:rPr lang="en-US" sz="900">
                <a:solidFill>
                  <a:srgbClr val="A5A5A5"/>
                </a:solidFill>
                <a:latin typeface="Arial"/>
                <a:ea typeface="Arial"/>
                <a:cs typeface="Arial"/>
                <a:sym typeface="Arial"/>
              </a:rPr>
              <a:t>‹#›</a:t>
            </a:fld>
            <a:endParaRPr lang="en-US" sz="900">
              <a:solidFill>
                <a:srgbClr val="A5A5A5"/>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366725" y="240819"/>
            <a:ext cx="8410574" cy="460374"/>
          </a:xfrm>
          <a:prstGeom prst="rect">
            <a:avLst/>
          </a:prstGeom>
          <a:noFill/>
          <a:ln>
            <a:noFill/>
          </a:ln>
        </p:spPr>
        <p:txBody>
          <a:bodyPr wrap="square" lIns="91425" tIns="91425" rIns="91425" bIns="91425" anchor="t" anchorCtr="0"/>
          <a:lstStyle>
            <a:lvl1pPr marL="0" marR="0" lvl="0" indent="0" algn="ctr" rtl="0">
              <a:lnSpc>
                <a:spcPct val="90000"/>
              </a:lnSpc>
              <a:spcBef>
                <a:spcPts val="0"/>
              </a:spcBef>
              <a:buClr>
                <a:schemeClr val="dk2"/>
              </a:buClr>
              <a:buFont typeface="Arial"/>
              <a:buNone/>
              <a:defRPr sz="3200" b="0" i="0" u="none" strike="noStrike" cap="none">
                <a:solidFill>
                  <a:schemeClr val="dk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Shape 36"/>
        <p:cNvGrpSpPr/>
        <p:nvPr/>
      </p:nvGrpSpPr>
      <p:grpSpPr>
        <a:xfrm>
          <a:off x="0" y="0"/>
          <a:ext cx="0" cy="0"/>
          <a:chOff x="0" y="0"/>
          <a:chExt cx="0" cy="0"/>
        </a:xfrm>
      </p:grpSpPr>
      <p:sp>
        <p:nvSpPr>
          <p:cNvPr id="37" name="Shape 37"/>
          <p:cNvSpPr txBox="1">
            <a:spLocks noGrp="1"/>
          </p:cNvSpPr>
          <p:nvPr>
            <p:ph type="sldNum" idx="12"/>
          </p:nvPr>
        </p:nvSpPr>
        <p:spPr>
          <a:xfrm>
            <a:off x="524347" y="4651812"/>
            <a:ext cx="2133599" cy="274636"/>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a:solidFill>
                  <a:srgbClr val="888888"/>
                </a:solidFill>
                <a:latin typeface="Arial"/>
                <a:ea typeface="Arial"/>
                <a:cs typeface="Arial"/>
                <a:sym typeface="Arial"/>
              </a:rPr>
              <a:t>‹#›</a:t>
            </a:fld>
            <a:endParaRPr lang="en-US" sz="1000">
              <a:solidFill>
                <a:srgbClr val="888888"/>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 Top">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633425" y="357187"/>
            <a:ext cx="7877175" cy="857250"/>
          </a:xfrm>
          <a:prstGeom prst="rect">
            <a:avLst/>
          </a:prstGeom>
          <a:noFill/>
          <a:ln>
            <a:noFill/>
          </a:ln>
        </p:spPr>
        <p:txBody>
          <a:bodyPr wrap="square" lIns="91425" tIns="91425" rIns="91425" bIns="91425" anchor="t" anchorCtr="0"/>
          <a:lstStyle>
            <a:lvl1pPr marL="0" marR="0" lvl="0" indent="0" algn="ctr" rtl="0">
              <a:spcBef>
                <a:spcPts val="0"/>
              </a:spcBef>
              <a:buClr>
                <a:schemeClr val="dk1"/>
              </a:buClr>
              <a:buFont typeface="Arial"/>
              <a:buNone/>
              <a:defRPr sz="4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2_Custom Layout">
    <p:spTree>
      <p:nvGrpSpPr>
        <p:cNvPr id="1" name="Shape 40"/>
        <p:cNvGrpSpPr/>
        <p:nvPr/>
      </p:nvGrpSpPr>
      <p:grpSpPr>
        <a:xfrm>
          <a:off x="0" y="0"/>
          <a:ext cx="0" cy="0"/>
          <a:chOff x="0" y="0"/>
          <a:chExt cx="0" cy="0"/>
        </a:xfrm>
      </p:grpSpPr>
      <p:sp>
        <p:nvSpPr>
          <p:cNvPr id="41" name="Shape 41"/>
          <p:cNvSpPr/>
          <p:nvPr/>
        </p:nvSpPr>
        <p:spPr>
          <a:xfrm>
            <a:off x="0" y="0"/>
            <a:ext cx="4572000" cy="5143499"/>
          </a:xfrm>
          <a:prstGeom prst="rect">
            <a:avLst/>
          </a:prstGeom>
          <a:solidFill>
            <a:srgbClr val="0E675B"/>
          </a:soli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Arial"/>
              <a:ea typeface="Arial"/>
              <a:cs typeface="Arial"/>
              <a:sym typeface="Arial"/>
            </a:endParaRPr>
          </a:p>
        </p:txBody>
      </p:sp>
      <p:sp>
        <p:nvSpPr>
          <p:cNvPr id="42" name="Shape 42"/>
          <p:cNvSpPr txBox="1">
            <a:spLocks noGrp="1"/>
          </p:cNvSpPr>
          <p:nvPr>
            <p:ph type="sldNum" idx="12"/>
          </p:nvPr>
        </p:nvSpPr>
        <p:spPr>
          <a:xfrm>
            <a:off x="524347" y="4651812"/>
            <a:ext cx="2133599" cy="274636"/>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a:solidFill>
                  <a:srgbClr val="FFFFFF"/>
                </a:solidFill>
                <a:latin typeface="Arial"/>
                <a:ea typeface="Arial"/>
                <a:cs typeface="Arial"/>
                <a:sym typeface="Arial"/>
              </a:rPr>
              <a:t>‹#›</a:t>
            </a:fld>
            <a:endParaRPr lang="en-US" sz="1000">
              <a:solidFill>
                <a:srgbClr val="FFFFFF"/>
              </a:solidFill>
              <a:latin typeface="Arial"/>
              <a:ea typeface="Arial"/>
              <a:cs typeface="Arial"/>
              <a:sym typeface="Arial"/>
            </a:endParaRPr>
          </a:p>
        </p:txBody>
      </p:sp>
      <p:pic>
        <p:nvPicPr>
          <p:cNvPr id="43" name="Shape 43" descr="pivotal_green.png"/>
          <p:cNvPicPr preferRelativeResize="0"/>
          <p:nvPr/>
        </p:nvPicPr>
        <p:blipFill rotWithShape="1">
          <a:blip r:embed="rId2">
            <a:alphaModFix/>
          </a:blip>
          <a:srcRect/>
          <a:stretch/>
        </p:blipFill>
        <p:spPr>
          <a:xfrm>
            <a:off x="7788438" y="4656657"/>
            <a:ext cx="831213" cy="20424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8.xml"/><Relationship Id="rId20" Type="http://schemas.openxmlformats.org/officeDocument/2006/relationships/theme" Target="../theme/theme2.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Relationship Id="rId16" Type="http://schemas.openxmlformats.org/officeDocument/2006/relationships/slideLayout" Target="../slideLayouts/slideLayout25.xml"/><Relationship Id="rId17" Type="http://schemas.openxmlformats.org/officeDocument/2006/relationships/slideLayout" Target="../slideLayouts/slideLayout26.xml"/><Relationship Id="rId18" Type="http://schemas.openxmlformats.org/officeDocument/2006/relationships/slideLayout" Target="../slideLayouts/slideLayout27.xml"/><Relationship Id="rId19" Type="http://schemas.openxmlformats.org/officeDocument/2006/relationships/slideLayout" Target="../slideLayouts/slideLayout28.xml"/><Relationship Id="rId1" Type="http://schemas.openxmlformats.org/officeDocument/2006/relationships/slideLayout" Target="../slideLayouts/slideLayout10.xml"/><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62128"/>
        </a:solidFill>
        <a:effectLst/>
      </p:bgPr>
    </p:bg>
    <p:spTree>
      <p:nvGrpSpPr>
        <p:cNvPr id="1" name="Shape 9"/>
        <p:cNvGrpSpPr/>
        <p:nvPr/>
      </p:nvGrpSpPr>
      <p:grpSpPr>
        <a:xfrm>
          <a:off x="0" y="0"/>
          <a:ext cx="0" cy="0"/>
          <a:chOff x="0" y="0"/>
          <a:chExt cx="0" cy="0"/>
        </a:xfrm>
      </p:grpSpPr>
      <p:pic>
        <p:nvPicPr>
          <p:cNvPr id="10" name="Shape 10" descr="pivotal_teal.png"/>
          <p:cNvPicPr preferRelativeResize="0"/>
          <p:nvPr/>
        </p:nvPicPr>
        <p:blipFill rotWithShape="1">
          <a:blip r:embed="rId11">
            <a:alphaModFix/>
          </a:blip>
          <a:srcRect/>
          <a:stretch/>
        </p:blipFill>
        <p:spPr>
          <a:xfrm>
            <a:off x="8272779" y="4855076"/>
            <a:ext cx="731519" cy="17129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
        <p:cNvGrpSpPr/>
        <p:nvPr/>
      </p:nvGrpSpPr>
      <p:grpSpPr>
        <a:xfrm>
          <a:off x="0" y="0"/>
          <a:ext cx="0" cy="0"/>
          <a:chOff x="0" y="0"/>
          <a:chExt cx="0" cy="0"/>
        </a:xfrm>
      </p:grpSpPr>
      <p:sp>
        <p:nvSpPr>
          <p:cNvPr id="45" name="Shape 45"/>
          <p:cNvSpPr txBox="1">
            <a:spLocks noGrp="1"/>
          </p:cNvSpPr>
          <p:nvPr>
            <p:ph type="sldNum" idx="12"/>
          </p:nvPr>
        </p:nvSpPr>
        <p:spPr>
          <a:xfrm>
            <a:off x="524347" y="4651812"/>
            <a:ext cx="2133600" cy="274500"/>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b="0" i="0" u="none" strike="noStrike" cap="none">
                <a:solidFill>
                  <a:srgbClr val="888888"/>
                </a:solidFill>
                <a:latin typeface="Arial"/>
                <a:ea typeface="Arial"/>
                <a:cs typeface="Arial"/>
                <a:sym typeface="Arial"/>
              </a:rPr>
              <a:t>‹#›</a:t>
            </a:fld>
            <a:endParaRPr lang="en-US" sz="1000" b="0" i="0" u="none" strike="noStrike" cap="none">
              <a:solidFill>
                <a:srgbClr val="888888"/>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 id="2147483674" r:id="rId18"/>
    <p:sldLayoutId id="2147483675"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image" Target="../media/image10.png"/><Relationship Id="rId5" Type="http://schemas.openxmlformats.org/officeDocument/2006/relationships/image" Target="../media/image11.gi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5.jp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2.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2.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12.png"/><Relationship Id="rId6"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12.png"/><Relationship Id="rId6"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12.png"/><Relationship Id="rId7"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Shape 132" descr="SF_Bridge-01.jpeg"/>
          <p:cNvPicPr preferRelativeResize="0"/>
          <p:nvPr/>
        </p:nvPicPr>
        <p:blipFill rotWithShape="1">
          <a:blip r:embed="rId3">
            <a:alphaModFix/>
          </a:blip>
          <a:srcRect/>
          <a:stretch/>
        </p:blipFill>
        <p:spPr>
          <a:xfrm>
            <a:off x="0" y="0"/>
            <a:ext cx="9144000" cy="5143499"/>
          </a:xfrm>
          <a:prstGeom prst="rect">
            <a:avLst/>
          </a:prstGeom>
          <a:noFill/>
          <a:ln>
            <a:noFill/>
          </a:ln>
        </p:spPr>
      </p:pic>
      <p:sp>
        <p:nvSpPr>
          <p:cNvPr id="133" name="Shape 133"/>
          <p:cNvSpPr/>
          <p:nvPr/>
        </p:nvSpPr>
        <p:spPr>
          <a:xfrm>
            <a:off x="0" y="0"/>
            <a:ext cx="9144000" cy="5143499"/>
          </a:xfrm>
          <a:prstGeom prst="rect">
            <a:avLst/>
          </a:prstGeom>
          <a:solidFill>
            <a:srgbClr val="182730">
              <a:alpha val="76862"/>
            </a:srgbClr>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pic>
        <p:nvPicPr>
          <p:cNvPr id="134" name="Shape 134" descr="pivotal_white.png"/>
          <p:cNvPicPr preferRelativeResize="0"/>
          <p:nvPr/>
        </p:nvPicPr>
        <p:blipFill rotWithShape="1">
          <a:blip r:embed="rId4">
            <a:alphaModFix/>
          </a:blip>
          <a:srcRect/>
          <a:stretch/>
        </p:blipFill>
        <p:spPr>
          <a:xfrm>
            <a:off x="753110" y="978441"/>
            <a:ext cx="1368553" cy="336279"/>
          </a:xfrm>
          <a:prstGeom prst="rect">
            <a:avLst/>
          </a:prstGeom>
          <a:noFill/>
          <a:ln>
            <a:noFill/>
          </a:ln>
        </p:spPr>
      </p:pic>
      <p:sp>
        <p:nvSpPr>
          <p:cNvPr id="135" name="Shape 135"/>
          <p:cNvSpPr txBox="1"/>
          <p:nvPr/>
        </p:nvSpPr>
        <p:spPr>
          <a:xfrm>
            <a:off x="623454" y="1898424"/>
            <a:ext cx="7897089" cy="738664"/>
          </a:xfrm>
          <a:prstGeom prst="rect">
            <a:avLst/>
          </a:prstGeom>
          <a:noFill/>
          <a:ln>
            <a:noFill/>
          </a:ln>
          <a:effectLst>
            <a:outerShdw blurRad="63500" sx="102000" sy="102000" algn="ctr" rotWithShape="0">
              <a:srgbClr val="000000">
                <a:alpha val="40000"/>
              </a:srgbClr>
            </a:outerShdw>
          </a:effectLst>
        </p:spPr>
        <p:txBody>
          <a:bodyPr wrap="square" lIns="91425" tIns="45700" rIns="91425" bIns="45700" anchor="t" anchorCtr="0">
            <a:noAutofit/>
          </a:bodyPr>
          <a:lstStyle/>
          <a:p>
            <a:pPr marL="0" marR="0" lvl="0" indent="0" algn="l" rtl="0">
              <a:spcBef>
                <a:spcPts val="0"/>
              </a:spcBef>
              <a:spcAft>
                <a:spcPts val="0"/>
              </a:spcAft>
              <a:buSzPct val="25000"/>
              <a:buNone/>
            </a:pPr>
            <a:r>
              <a:rPr lang="en-US" sz="4200" b="1" i="0" u="none" strike="noStrike" cap="none">
                <a:solidFill>
                  <a:srgbClr val="00AE9E"/>
                </a:solidFill>
                <a:latin typeface="Arial"/>
                <a:ea typeface="Arial"/>
                <a:cs typeface="Arial"/>
                <a:sym typeface="Arial"/>
              </a:rPr>
              <a:t>Cloud Native Applications</a:t>
            </a:r>
          </a:p>
        </p:txBody>
      </p:sp>
      <p:sp>
        <p:nvSpPr>
          <p:cNvPr id="136" name="Shape 136"/>
          <p:cNvSpPr txBox="1"/>
          <p:nvPr/>
        </p:nvSpPr>
        <p:spPr>
          <a:xfrm>
            <a:off x="626110" y="2511427"/>
            <a:ext cx="6871969" cy="875111"/>
          </a:xfrm>
          <a:prstGeom prst="rect">
            <a:avLst/>
          </a:prstGeom>
          <a:noFill/>
          <a:ln>
            <a:noFill/>
          </a:ln>
          <a:effectLst>
            <a:outerShdw blurRad="63500" sx="102000" sy="102000" algn="ctr" rotWithShape="0">
              <a:srgbClr val="000000">
                <a:alpha val="40000"/>
              </a:srgbClr>
            </a:outerShdw>
          </a:effectLst>
        </p:spPr>
        <p:txBody>
          <a:bodyPr wrap="square" lIns="91425" tIns="45700" rIns="91425" bIns="45700" anchor="t" anchorCtr="0">
            <a:noAutofit/>
          </a:bodyPr>
          <a:lstStyle/>
          <a:p>
            <a:pPr marL="0" marR="0" lvl="0" indent="0" algn="l" rtl="0">
              <a:lnSpc>
                <a:spcPct val="90000"/>
              </a:lnSpc>
              <a:spcBef>
                <a:spcPts val="0"/>
              </a:spcBef>
              <a:spcAft>
                <a:spcPts val="0"/>
              </a:spcAft>
              <a:buSzPct val="25000"/>
              <a:buNone/>
            </a:pPr>
            <a:r>
              <a:rPr lang="en-US" sz="2800" b="0" i="0" u="none" strike="noStrike" cap="none">
                <a:solidFill>
                  <a:schemeClr val="lt1"/>
                </a:solidFill>
                <a:latin typeface="Arial"/>
                <a:ea typeface="Arial"/>
                <a:cs typeface="Arial"/>
                <a:sym typeface="Arial"/>
              </a:rPr>
              <a:t>Advancing Spring Boot with Actuator and Profiles</a:t>
            </a:r>
          </a:p>
        </p:txBody>
      </p:sp>
      <p:pic>
        <p:nvPicPr>
          <p:cNvPr id="7" name="Picture 6" descr="duke_energy_logo_detail.gi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9159" y="4003924"/>
            <a:ext cx="3114841" cy="113957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2" name="Shape 242" descr="Stocksy_txp157cab05rEJ000_Medium_423382.jpg"/>
          <p:cNvPicPr preferRelativeResize="0"/>
          <p:nvPr/>
        </p:nvPicPr>
        <p:blipFill rotWithShape="1">
          <a:blip r:embed="rId3">
            <a:alphaModFix/>
          </a:blip>
          <a:srcRect t="15584"/>
          <a:stretch/>
        </p:blipFill>
        <p:spPr>
          <a:xfrm>
            <a:off x="0" y="0"/>
            <a:ext cx="9144000" cy="5143499"/>
          </a:xfrm>
          <a:prstGeom prst="rect">
            <a:avLst/>
          </a:prstGeom>
          <a:noFill/>
          <a:ln>
            <a:noFill/>
          </a:ln>
        </p:spPr>
      </p:pic>
      <p:sp>
        <p:nvSpPr>
          <p:cNvPr id="243" name="Shape 243"/>
          <p:cNvSpPr/>
          <p:nvPr/>
        </p:nvSpPr>
        <p:spPr>
          <a:xfrm>
            <a:off x="0" y="0"/>
            <a:ext cx="9144000" cy="5143499"/>
          </a:xfrm>
          <a:prstGeom prst="rect">
            <a:avLst/>
          </a:prstGeom>
          <a:gradFill>
            <a:gsLst>
              <a:gs pos="0">
                <a:srgbClr val="000000">
                  <a:alpha val="0"/>
                </a:srgbClr>
              </a:gs>
              <a:gs pos="8000">
                <a:srgbClr val="000000">
                  <a:alpha val="0"/>
                </a:srgbClr>
              </a:gs>
              <a:gs pos="54000">
                <a:srgbClr val="000000">
                  <a:alpha val="85882"/>
                </a:srgbClr>
              </a:gs>
              <a:gs pos="83000">
                <a:srgbClr val="000000">
                  <a:alpha val="88627"/>
                </a:srgbClr>
              </a:gs>
              <a:gs pos="100000">
                <a:srgbClr val="000000">
                  <a:alpha val="88627"/>
                </a:srgbClr>
              </a:gs>
            </a:gsLst>
            <a:lin ang="16500000" scaled="0"/>
          </a:gradFill>
          <a:ln>
            <a:noFill/>
          </a:ln>
        </p:spPr>
        <p:txBody>
          <a:bodyPr wrap="square" lIns="68575" tIns="34275" rIns="68575" bIns="34275" anchor="ctr" anchorCtr="0">
            <a:noAutofit/>
          </a:bodyPr>
          <a:lstStyle/>
          <a:p>
            <a:pPr marL="0" marR="0" lvl="0" indent="0" algn="ctr" rtl="0">
              <a:spcBef>
                <a:spcPts val="0"/>
              </a:spcBef>
              <a:buNone/>
            </a:pPr>
            <a:endParaRPr sz="1800">
              <a:solidFill>
                <a:srgbClr val="FFFFFF"/>
              </a:solidFill>
              <a:latin typeface="Arial"/>
              <a:ea typeface="Arial"/>
              <a:cs typeface="Arial"/>
              <a:sym typeface="Arial"/>
            </a:endParaRPr>
          </a:p>
        </p:txBody>
      </p:sp>
      <p:cxnSp>
        <p:nvCxnSpPr>
          <p:cNvPr id="244" name="Shape 244"/>
          <p:cNvCxnSpPr/>
          <p:nvPr/>
        </p:nvCxnSpPr>
        <p:spPr>
          <a:xfrm>
            <a:off x="596900" y="2111130"/>
            <a:ext cx="7848599" cy="1587"/>
          </a:xfrm>
          <a:prstGeom prst="straightConnector1">
            <a:avLst/>
          </a:prstGeom>
          <a:noFill/>
          <a:ln w="22225" cap="flat" cmpd="sng">
            <a:solidFill>
              <a:schemeClr val="accent1"/>
            </a:solidFill>
            <a:prstDash val="solid"/>
            <a:round/>
            <a:headEnd type="none" w="med" len="med"/>
            <a:tailEnd type="none" w="med" len="med"/>
          </a:ln>
          <a:effectLst>
            <a:outerShdw blurRad="39999" dist="20000" dir="5400000" rotWithShape="0">
              <a:srgbClr val="000000">
                <a:alpha val="37647"/>
              </a:srgbClr>
            </a:outerShdw>
          </a:effectLst>
        </p:spPr>
      </p:cxnSp>
      <p:cxnSp>
        <p:nvCxnSpPr>
          <p:cNvPr id="245" name="Shape 245"/>
          <p:cNvCxnSpPr/>
          <p:nvPr/>
        </p:nvCxnSpPr>
        <p:spPr>
          <a:xfrm>
            <a:off x="596900" y="3428753"/>
            <a:ext cx="7848599" cy="1587"/>
          </a:xfrm>
          <a:prstGeom prst="straightConnector1">
            <a:avLst/>
          </a:prstGeom>
          <a:noFill/>
          <a:ln w="22225" cap="flat" cmpd="sng">
            <a:solidFill>
              <a:schemeClr val="accent1"/>
            </a:solidFill>
            <a:prstDash val="solid"/>
            <a:round/>
            <a:headEnd type="none" w="med" len="med"/>
            <a:tailEnd type="none" w="med" len="med"/>
          </a:ln>
          <a:effectLst>
            <a:outerShdw blurRad="39999" dist="20000" dir="5400000" rotWithShape="0">
              <a:srgbClr val="000000">
                <a:alpha val="37647"/>
              </a:srgbClr>
            </a:outerShdw>
          </a:effectLst>
        </p:spPr>
      </p:cxnSp>
      <p:sp>
        <p:nvSpPr>
          <p:cNvPr id="246" name="Shape 246"/>
          <p:cNvSpPr txBox="1"/>
          <p:nvPr/>
        </p:nvSpPr>
        <p:spPr>
          <a:xfrm>
            <a:off x="1820793" y="1336858"/>
            <a:ext cx="5209486" cy="460500"/>
          </a:xfrm>
          <a:prstGeom prst="rect">
            <a:avLst/>
          </a:prstGeom>
          <a:noFill/>
          <a:ln>
            <a:noFill/>
          </a:ln>
        </p:spPr>
        <p:txBody>
          <a:bodyPr wrap="square" lIns="0" tIns="0" rIns="0" bIns="0" anchor="t" anchorCtr="0">
            <a:noAutofit/>
          </a:bodyPr>
          <a:lstStyle/>
          <a:p>
            <a:pPr marL="0" marR="0" lvl="0" indent="0" algn="just" rtl="0">
              <a:lnSpc>
                <a:spcPct val="90000"/>
              </a:lnSpc>
              <a:spcBef>
                <a:spcPts val="0"/>
              </a:spcBef>
              <a:buNone/>
            </a:pPr>
            <a:endParaRPr sz="4500" b="1" cap="none">
              <a:solidFill>
                <a:srgbClr val="008881"/>
              </a:solidFill>
              <a:latin typeface="Arial"/>
              <a:ea typeface="Arial"/>
              <a:cs typeface="Arial"/>
              <a:sym typeface="Arial"/>
            </a:endParaRPr>
          </a:p>
        </p:txBody>
      </p:sp>
      <p:sp>
        <p:nvSpPr>
          <p:cNvPr id="247" name="Shape 247"/>
          <p:cNvSpPr txBox="1"/>
          <p:nvPr/>
        </p:nvSpPr>
        <p:spPr>
          <a:xfrm>
            <a:off x="205956" y="2574630"/>
            <a:ext cx="8410499" cy="460500"/>
          </a:xfrm>
          <a:prstGeom prst="rect">
            <a:avLst/>
          </a:prstGeom>
          <a:noFill/>
          <a:ln>
            <a:noFill/>
          </a:ln>
        </p:spPr>
        <p:txBody>
          <a:bodyPr wrap="square" lIns="0" tIns="0" rIns="0" bIns="0" anchor="t" anchorCtr="0">
            <a:noAutofit/>
          </a:bodyPr>
          <a:lstStyle/>
          <a:p>
            <a:pPr marL="0" marR="0" lvl="0" indent="0" algn="ctr" rtl="0">
              <a:lnSpc>
                <a:spcPct val="90000"/>
              </a:lnSpc>
              <a:spcBef>
                <a:spcPts val="0"/>
              </a:spcBef>
              <a:spcAft>
                <a:spcPts val="0"/>
              </a:spcAft>
              <a:buClr>
                <a:srgbClr val="74CEC7"/>
              </a:buClr>
              <a:buSzPct val="25000"/>
              <a:buFont typeface="Arial"/>
              <a:buNone/>
            </a:pPr>
            <a:r>
              <a:rPr lang="en-US" sz="3200">
                <a:solidFill>
                  <a:srgbClr val="74CEC7"/>
                </a:solidFill>
              </a:rPr>
              <a:t>Demo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411479" y="347472"/>
            <a:ext cx="5303400" cy="237600"/>
          </a:xfrm>
          <a:prstGeom prst="rect">
            <a:avLst/>
          </a:prstGeom>
        </p:spPr>
        <p:txBody>
          <a:bodyPr wrap="square" lIns="91425" tIns="91425" rIns="91425" bIns="91425" anchor="t" anchorCtr="0">
            <a:noAutofit/>
          </a:bodyPr>
          <a:lstStyle/>
          <a:p>
            <a:pPr lvl="0" rtl="0">
              <a:spcBef>
                <a:spcPts val="0"/>
              </a:spcBef>
              <a:buNone/>
            </a:pPr>
            <a:r>
              <a:rPr lang="en-US" sz="3000"/>
              <a:t>Key Themes</a:t>
            </a:r>
          </a:p>
        </p:txBody>
      </p:sp>
      <p:pic>
        <p:nvPicPr>
          <p:cNvPr id="143" name="Shape 143"/>
          <p:cNvPicPr preferRelativeResize="0"/>
          <p:nvPr/>
        </p:nvPicPr>
        <p:blipFill>
          <a:blip r:embed="rId3">
            <a:alphaModFix/>
          </a:blip>
          <a:stretch>
            <a:fillRect/>
          </a:stretch>
        </p:blipFill>
        <p:spPr>
          <a:xfrm>
            <a:off x="820962" y="1201175"/>
            <a:ext cx="705125" cy="705125"/>
          </a:xfrm>
          <a:prstGeom prst="rect">
            <a:avLst/>
          </a:prstGeom>
          <a:noFill/>
          <a:ln>
            <a:noFill/>
          </a:ln>
        </p:spPr>
      </p:pic>
      <p:grpSp>
        <p:nvGrpSpPr>
          <p:cNvPr id="144" name="Shape 144"/>
          <p:cNvGrpSpPr/>
          <p:nvPr/>
        </p:nvGrpSpPr>
        <p:grpSpPr>
          <a:xfrm>
            <a:off x="798750" y="2077487"/>
            <a:ext cx="723000" cy="678600"/>
            <a:chOff x="2055625" y="1272525"/>
            <a:chExt cx="723000" cy="678600"/>
          </a:xfrm>
        </p:grpSpPr>
        <p:sp>
          <p:nvSpPr>
            <p:cNvPr id="145" name="Shape 145"/>
            <p:cNvSpPr/>
            <p:nvPr/>
          </p:nvSpPr>
          <p:spPr>
            <a:xfrm>
              <a:off x="2055625" y="1272525"/>
              <a:ext cx="418200" cy="373800"/>
            </a:xfrm>
            <a:prstGeom prst="roundRect">
              <a:avLst>
                <a:gd name="adj" fmla="val 16667"/>
              </a:avLst>
            </a:prstGeom>
            <a:noFill/>
            <a:ln w="38100" cap="flat" cmpd="sng">
              <a:solidFill>
                <a:srgbClr val="D0E0E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46" name="Shape 146"/>
            <p:cNvSpPr/>
            <p:nvPr/>
          </p:nvSpPr>
          <p:spPr>
            <a:xfrm>
              <a:off x="2208025" y="1424925"/>
              <a:ext cx="418200" cy="373800"/>
            </a:xfrm>
            <a:prstGeom prst="roundRect">
              <a:avLst>
                <a:gd name="adj" fmla="val 16667"/>
              </a:avLst>
            </a:prstGeom>
            <a:noFill/>
            <a:ln w="38100" cap="flat" cmpd="sng">
              <a:solidFill>
                <a:srgbClr val="D0E0E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47" name="Shape 147"/>
            <p:cNvSpPr/>
            <p:nvPr/>
          </p:nvSpPr>
          <p:spPr>
            <a:xfrm>
              <a:off x="2360425" y="1577325"/>
              <a:ext cx="418200" cy="373800"/>
            </a:xfrm>
            <a:prstGeom prst="roundRect">
              <a:avLst>
                <a:gd name="adj" fmla="val 16667"/>
              </a:avLst>
            </a:prstGeom>
            <a:noFill/>
            <a:ln w="38100" cap="flat" cmpd="sng">
              <a:solidFill>
                <a:srgbClr val="D0E0E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pic>
        <p:nvPicPr>
          <p:cNvPr id="148" name="Shape 148"/>
          <p:cNvPicPr preferRelativeResize="0"/>
          <p:nvPr/>
        </p:nvPicPr>
        <p:blipFill>
          <a:blip r:embed="rId4">
            <a:alphaModFix/>
          </a:blip>
          <a:stretch>
            <a:fillRect/>
          </a:stretch>
        </p:blipFill>
        <p:spPr>
          <a:xfrm>
            <a:off x="820973" y="2927298"/>
            <a:ext cx="678576" cy="678599"/>
          </a:xfrm>
          <a:prstGeom prst="rect">
            <a:avLst/>
          </a:prstGeom>
          <a:noFill/>
          <a:ln>
            <a:noFill/>
          </a:ln>
        </p:spPr>
      </p:pic>
      <p:pic>
        <p:nvPicPr>
          <p:cNvPr id="149" name="Shape 149"/>
          <p:cNvPicPr preferRelativeResize="0"/>
          <p:nvPr/>
        </p:nvPicPr>
        <p:blipFill>
          <a:blip r:embed="rId5">
            <a:alphaModFix/>
          </a:blip>
          <a:stretch>
            <a:fillRect/>
          </a:stretch>
        </p:blipFill>
        <p:spPr>
          <a:xfrm>
            <a:off x="697138" y="3777087"/>
            <a:ext cx="926260" cy="705125"/>
          </a:xfrm>
          <a:prstGeom prst="rect">
            <a:avLst/>
          </a:prstGeom>
          <a:noFill/>
          <a:ln>
            <a:noFill/>
          </a:ln>
        </p:spPr>
      </p:pic>
      <p:sp>
        <p:nvSpPr>
          <p:cNvPr id="150" name="Shape 150"/>
          <p:cNvSpPr txBox="1"/>
          <p:nvPr/>
        </p:nvSpPr>
        <p:spPr>
          <a:xfrm>
            <a:off x="1926525" y="1254700"/>
            <a:ext cx="2429400" cy="569400"/>
          </a:xfrm>
          <a:prstGeom prst="rect">
            <a:avLst/>
          </a:prstGeom>
          <a:noFill/>
          <a:ln>
            <a:noFill/>
          </a:ln>
        </p:spPr>
        <p:txBody>
          <a:bodyPr wrap="square" lIns="91425" tIns="91425" rIns="91425" bIns="91425" anchor="t" anchorCtr="0">
            <a:noAutofit/>
          </a:bodyPr>
          <a:lstStyle/>
          <a:p>
            <a:pPr lvl="0" rtl="0">
              <a:spcBef>
                <a:spcPts val="0"/>
              </a:spcBef>
              <a:buNone/>
            </a:pPr>
            <a:r>
              <a:rPr lang="en-US" sz="3000">
                <a:solidFill>
                  <a:srgbClr val="A2C4C9"/>
                </a:solidFill>
              </a:rPr>
              <a:t>Speed</a:t>
            </a:r>
          </a:p>
        </p:txBody>
      </p:sp>
      <p:sp>
        <p:nvSpPr>
          <p:cNvPr id="151" name="Shape 151"/>
          <p:cNvSpPr txBox="1"/>
          <p:nvPr/>
        </p:nvSpPr>
        <p:spPr>
          <a:xfrm>
            <a:off x="1948850" y="2132100"/>
            <a:ext cx="2429400" cy="569400"/>
          </a:xfrm>
          <a:prstGeom prst="rect">
            <a:avLst/>
          </a:prstGeom>
          <a:noFill/>
          <a:ln>
            <a:noFill/>
          </a:ln>
        </p:spPr>
        <p:txBody>
          <a:bodyPr wrap="square" lIns="91425" tIns="91425" rIns="91425" bIns="91425" anchor="t" anchorCtr="0">
            <a:noAutofit/>
          </a:bodyPr>
          <a:lstStyle/>
          <a:p>
            <a:pPr lvl="0" rtl="0">
              <a:spcBef>
                <a:spcPts val="0"/>
              </a:spcBef>
              <a:buNone/>
            </a:pPr>
            <a:r>
              <a:rPr lang="en-US" sz="3000">
                <a:solidFill>
                  <a:srgbClr val="A2C4C9"/>
                </a:solidFill>
              </a:rPr>
              <a:t>Scale</a:t>
            </a:r>
          </a:p>
        </p:txBody>
      </p:sp>
      <p:sp>
        <p:nvSpPr>
          <p:cNvPr id="152" name="Shape 152"/>
          <p:cNvSpPr txBox="1"/>
          <p:nvPr/>
        </p:nvSpPr>
        <p:spPr>
          <a:xfrm>
            <a:off x="1948850" y="2981900"/>
            <a:ext cx="2429400" cy="569400"/>
          </a:xfrm>
          <a:prstGeom prst="rect">
            <a:avLst/>
          </a:prstGeom>
          <a:noFill/>
          <a:ln>
            <a:noFill/>
          </a:ln>
        </p:spPr>
        <p:txBody>
          <a:bodyPr wrap="square" lIns="91425" tIns="91425" rIns="91425" bIns="91425" anchor="t" anchorCtr="0">
            <a:noAutofit/>
          </a:bodyPr>
          <a:lstStyle/>
          <a:p>
            <a:pPr lvl="0" rtl="0">
              <a:spcBef>
                <a:spcPts val="0"/>
              </a:spcBef>
              <a:buNone/>
            </a:pPr>
            <a:r>
              <a:rPr lang="en-US" sz="3000">
                <a:solidFill>
                  <a:srgbClr val="A2C4C9"/>
                </a:solidFill>
              </a:rPr>
              <a:t>Security</a:t>
            </a:r>
          </a:p>
        </p:txBody>
      </p:sp>
      <p:sp>
        <p:nvSpPr>
          <p:cNvPr id="153" name="Shape 153"/>
          <p:cNvSpPr txBox="1"/>
          <p:nvPr/>
        </p:nvSpPr>
        <p:spPr>
          <a:xfrm>
            <a:off x="1948850" y="3844962"/>
            <a:ext cx="2429400" cy="569400"/>
          </a:xfrm>
          <a:prstGeom prst="rect">
            <a:avLst/>
          </a:prstGeom>
          <a:noFill/>
          <a:ln>
            <a:noFill/>
          </a:ln>
        </p:spPr>
        <p:txBody>
          <a:bodyPr wrap="square" lIns="91425" tIns="91425" rIns="91425" bIns="91425" anchor="t" anchorCtr="0">
            <a:noAutofit/>
          </a:bodyPr>
          <a:lstStyle/>
          <a:p>
            <a:pPr lvl="0" rtl="0">
              <a:spcBef>
                <a:spcPts val="0"/>
              </a:spcBef>
              <a:buNone/>
            </a:pPr>
            <a:r>
              <a:rPr lang="en-US" sz="3000">
                <a:solidFill>
                  <a:srgbClr val="A2C4C9"/>
                </a:solidFill>
              </a:rPr>
              <a:t>Stability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Getting Started</a:t>
            </a:r>
          </a:p>
        </p:txBody>
      </p:sp>
      <p:sp>
        <p:nvSpPr>
          <p:cNvPr id="160" name="Shape 160"/>
          <p:cNvSpPr txBox="1">
            <a:spLocks noGrp="1"/>
          </p:cNvSpPr>
          <p:nvPr>
            <p:ph type="body" idx="1"/>
          </p:nvPr>
        </p:nvSpPr>
        <p:spPr>
          <a:xfrm>
            <a:off x="284479" y="1108074"/>
            <a:ext cx="7122161" cy="1919606"/>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lt1"/>
              </a:buClr>
              <a:buSzPct val="25000"/>
              <a:buFont typeface="Arial"/>
              <a:buNone/>
            </a:pPr>
            <a:r>
              <a:rPr lang="en-US" sz="1400" b="0" i="0" u="none" strike="noStrike" cap="none">
                <a:solidFill>
                  <a:schemeClr val="lt1"/>
                </a:solidFill>
                <a:latin typeface="Arial"/>
                <a:ea typeface="Arial"/>
                <a:cs typeface="Arial"/>
                <a:sym typeface="Arial"/>
              </a:rPr>
              <a:t>Actuator</a:t>
            </a:r>
          </a:p>
          <a:p>
            <a:pPr marL="342900" marR="0" lvl="0" indent="-342900" algn="l" rtl="0">
              <a:spcBef>
                <a:spcPts val="280"/>
              </a:spcBef>
              <a:spcAft>
                <a:spcPts val="0"/>
              </a:spcAft>
              <a:buClr>
                <a:srgbClr val="FFFFFF"/>
              </a:buClr>
              <a:buSzPct val="100000"/>
              <a:buFont typeface="Arial"/>
              <a:buChar char="•"/>
            </a:pPr>
            <a:r>
              <a:rPr lang="en-US" sz="1400" b="0" i="0" u="none" strike="noStrike" cap="none">
                <a:solidFill>
                  <a:srgbClr val="FFFFFF"/>
                </a:solidFill>
                <a:latin typeface="Arial"/>
                <a:ea typeface="Arial"/>
                <a:cs typeface="Arial"/>
                <a:sym typeface="Arial"/>
              </a:rPr>
              <a:t>Production grade features exposed as endpoints</a:t>
            </a:r>
          </a:p>
          <a:p>
            <a:pPr marL="742950" marR="0" lvl="1" indent="-285750" algn="l" rtl="0">
              <a:spcBef>
                <a:spcPts val="240"/>
              </a:spcBef>
              <a:spcAft>
                <a:spcPts val="0"/>
              </a:spcAft>
              <a:buClr>
                <a:srgbClr val="FFFFFF"/>
              </a:buClr>
              <a:buSzPct val="100000"/>
              <a:buFont typeface="Arial"/>
              <a:buChar char="–"/>
            </a:pPr>
            <a:r>
              <a:rPr lang="en-US" sz="1200" b="0" i="0" u="none" strike="noStrike" cap="none">
                <a:solidFill>
                  <a:srgbClr val="FFFFFF"/>
                </a:solidFill>
                <a:latin typeface="Arial"/>
                <a:ea typeface="Arial"/>
                <a:cs typeface="Arial"/>
                <a:sym typeface="Arial"/>
              </a:rPr>
              <a:t>Metrics</a:t>
            </a:r>
          </a:p>
          <a:p>
            <a:pPr marL="742950" marR="0" lvl="1" indent="-285750" algn="l" rtl="0">
              <a:spcBef>
                <a:spcPts val="240"/>
              </a:spcBef>
              <a:spcAft>
                <a:spcPts val="0"/>
              </a:spcAft>
              <a:buClr>
                <a:srgbClr val="FFFFFF"/>
              </a:buClr>
              <a:buSzPct val="100000"/>
              <a:buFont typeface="Arial"/>
              <a:buChar char="–"/>
            </a:pPr>
            <a:r>
              <a:rPr lang="en-US" sz="1200" b="0" i="0" u="none" strike="noStrike" cap="none">
                <a:solidFill>
                  <a:srgbClr val="FFFFFF"/>
                </a:solidFill>
                <a:latin typeface="Arial"/>
                <a:ea typeface="Arial"/>
                <a:cs typeface="Arial"/>
                <a:sym typeface="Arial"/>
              </a:rPr>
              <a:t>Health</a:t>
            </a:r>
          </a:p>
          <a:p>
            <a:pPr marL="742950" marR="0" lvl="1" indent="-285750" algn="l" rtl="0">
              <a:spcBef>
                <a:spcPts val="240"/>
              </a:spcBef>
              <a:spcAft>
                <a:spcPts val="0"/>
              </a:spcAft>
              <a:buClr>
                <a:srgbClr val="FFFFFF"/>
              </a:buClr>
              <a:buSzPct val="100000"/>
              <a:buFont typeface="Arial"/>
              <a:buChar char="–"/>
            </a:pPr>
            <a:r>
              <a:rPr lang="en-US" sz="1200" b="0" i="0" u="none" strike="noStrike" cap="none">
                <a:solidFill>
                  <a:srgbClr val="FFFFFF"/>
                </a:solidFill>
                <a:latin typeface="Arial"/>
                <a:ea typeface="Arial"/>
                <a:cs typeface="Arial"/>
                <a:sym typeface="Arial"/>
              </a:rPr>
              <a:t>Configuration</a:t>
            </a:r>
          </a:p>
          <a:p>
            <a:pPr marL="742950" marR="0" lvl="1" indent="-285750" algn="l" rtl="0">
              <a:spcBef>
                <a:spcPts val="240"/>
              </a:spcBef>
              <a:spcAft>
                <a:spcPts val="0"/>
              </a:spcAft>
              <a:buClr>
                <a:srgbClr val="FFFFFF"/>
              </a:buClr>
              <a:buSzPct val="100000"/>
              <a:buFont typeface="Arial"/>
              <a:buChar char="–"/>
            </a:pPr>
            <a:r>
              <a:rPr lang="en-US" sz="1200" b="0" i="0" u="none" strike="noStrike" cap="none">
                <a:solidFill>
                  <a:srgbClr val="FFFFFF"/>
                </a:solidFill>
                <a:latin typeface="Arial"/>
                <a:ea typeface="Arial"/>
                <a:cs typeface="Arial"/>
                <a:sym typeface="Arial"/>
              </a:rPr>
              <a:t>Errors</a:t>
            </a:r>
          </a:p>
          <a:p>
            <a:pPr marL="742950" marR="0" lvl="1" indent="-285750" algn="l" rtl="0">
              <a:spcBef>
                <a:spcPts val="240"/>
              </a:spcBef>
              <a:buClr>
                <a:srgbClr val="FFFFFF"/>
              </a:buClr>
              <a:buSzPct val="100000"/>
              <a:buFont typeface="Arial"/>
              <a:buChar char="–"/>
            </a:pPr>
            <a:r>
              <a:rPr lang="en-US" sz="1200" b="0" i="0" u="none" strike="noStrike" cap="none">
                <a:solidFill>
                  <a:srgbClr val="FFFFFF"/>
                </a:solidFill>
                <a:latin typeface="Arial"/>
                <a:ea typeface="Arial"/>
                <a:cs typeface="Arial"/>
                <a:sym typeface="Arial"/>
              </a:rPr>
              <a:t>Info</a:t>
            </a:r>
          </a:p>
        </p:txBody>
      </p:sp>
      <p:sp>
        <p:nvSpPr>
          <p:cNvPr id="161" name="Shape 161"/>
          <p:cNvSpPr txBox="1"/>
          <p:nvPr/>
        </p:nvSpPr>
        <p:spPr>
          <a:xfrm>
            <a:off x="3749039" y="2212656"/>
            <a:ext cx="5080000" cy="2298382"/>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lt1"/>
              </a:buClr>
              <a:buFont typeface="Arial"/>
              <a:buNone/>
            </a:pPr>
            <a:endParaRPr sz="1400" b="0" i="0" u="none" strike="noStrike" cap="none">
              <a:solidFill>
                <a:schemeClr val="lt1"/>
              </a:solidFill>
              <a:latin typeface="Arial"/>
              <a:ea typeface="Arial"/>
              <a:cs typeface="Arial"/>
              <a:sym typeface="Arial"/>
            </a:endParaRPr>
          </a:p>
        </p:txBody>
      </p:sp>
      <p:pic>
        <p:nvPicPr>
          <p:cNvPr id="162" name="Shape 162"/>
          <p:cNvPicPr preferRelativeResize="0"/>
          <p:nvPr/>
        </p:nvPicPr>
        <p:blipFill rotWithShape="1">
          <a:blip r:embed="rId3">
            <a:alphaModFix/>
          </a:blip>
          <a:srcRect/>
          <a:stretch/>
        </p:blipFill>
        <p:spPr>
          <a:xfrm>
            <a:off x="3195688" y="2500138"/>
            <a:ext cx="2898140" cy="1055083"/>
          </a:xfrm>
          <a:prstGeom prst="rect">
            <a:avLst/>
          </a:prstGeom>
          <a:noFill/>
          <a:ln>
            <a:noFill/>
          </a:ln>
        </p:spPr>
      </p:pic>
      <p:pic>
        <p:nvPicPr>
          <p:cNvPr id="163" name="Shape 163"/>
          <p:cNvPicPr preferRelativeResize="0"/>
          <p:nvPr/>
        </p:nvPicPr>
        <p:blipFill>
          <a:blip r:embed="rId4">
            <a:alphaModFix/>
          </a:blip>
          <a:stretch>
            <a:fillRect/>
          </a:stretch>
        </p:blipFill>
        <p:spPr>
          <a:xfrm>
            <a:off x="280592" y="4653787"/>
            <a:ext cx="282324" cy="282324"/>
          </a:xfrm>
          <a:prstGeom prst="rect">
            <a:avLst/>
          </a:prstGeom>
          <a:noFill/>
          <a:ln>
            <a:noFill/>
          </a:ln>
        </p:spPr>
      </p:pic>
      <p:pic>
        <p:nvPicPr>
          <p:cNvPr id="164" name="Shape 164"/>
          <p:cNvPicPr preferRelativeResize="0"/>
          <p:nvPr/>
        </p:nvPicPr>
        <p:blipFill>
          <a:blip r:embed="rId5">
            <a:alphaModFix/>
          </a:blip>
          <a:stretch>
            <a:fillRect/>
          </a:stretch>
        </p:blipFill>
        <p:spPr>
          <a:xfrm>
            <a:off x="689575" y="4675961"/>
            <a:ext cx="368559" cy="2379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Endpoints</a:t>
            </a:r>
          </a:p>
        </p:txBody>
      </p:sp>
      <p:sp>
        <p:nvSpPr>
          <p:cNvPr id="171" name="Shape 171"/>
          <p:cNvSpPr txBox="1"/>
          <p:nvPr/>
        </p:nvSpPr>
        <p:spPr>
          <a:xfrm>
            <a:off x="3749039" y="2212656"/>
            <a:ext cx="5080000" cy="2298382"/>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lt1"/>
              </a:buClr>
              <a:buFont typeface="Arial"/>
              <a:buNone/>
            </a:pPr>
            <a:endParaRPr sz="1400" b="0" i="0" u="none" strike="noStrike" cap="none">
              <a:solidFill>
                <a:schemeClr val="lt1"/>
              </a:solidFill>
              <a:latin typeface="Arial"/>
              <a:ea typeface="Arial"/>
              <a:cs typeface="Arial"/>
              <a:sym typeface="Arial"/>
            </a:endParaRPr>
          </a:p>
        </p:txBody>
      </p:sp>
      <p:pic>
        <p:nvPicPr>
          <p:cNvPr id="172" name="Shape 172"/>
          <p:cNvPicPr preferRelativeResize="0">
            <a:picLocks noGrp="1"/>
          </p:cNvPicPr>
          <p:nvPr>
            <p:ph type="body" idx="1"/>
          </p:nvPr>
        </p:nvPicPr>
        <p:blipFill rotWithShape="1">
          <a:blip r:embed="rId3">
            <a:alphaModFix/>
          </a:blip>
          <a:srcRect t="-5380" b="2568"/>
          <a:stretch/>
        </p:blipFill>
        <p:spPr>
          <a:xfrm>
            <a:off x="1320800" y="834698"/>
            <a:ext cx="6661824" cy="3676341"/>
          </a:xfrm>
          <a:prstGeom prst="rect">
            <a:avLst/>
          </a:prstGeom>
          <a:noFill/>
          <a:ln>
            <a:noFill/>
          </a:ln>
        </p:spPr>
      </p:pic>
      <p:pic>
        <p:nvPicPr>
          <p:cNvPr id="173" name="Shape 173"/>
          <p:cNvPicPr preferRelativeResize="0"/>
          <p:nvPr/>
        </p:nvPicPr>
        <p:blipFill>
          <a:blip r:embed="rId4">
            <a:alphaModFix/>
          </a:blip>
          <a:stretch>
            <a:fillRect/>
          </a:stretch>
        </p:blipFill>
        <p:spPr>
          <a:xfrm>
            <a:off x="280592" y="4653787"/>
            <a:ext cx="282324" cy="282324"/>
          </a:xfrm>
          <a:prstGeom prst="rect">
            <a:avLst/>
          </a:prstGeom>
          <a:noFill/>
          <a:ln>
            <a:noFill/>
          </a:ln>
        </p:spPr>
      </p:pic>
      <p:pic>
        <p:nvPicPr>
          <p:cNvPr id="174" name="Shape 174"/>
          <p:cNvPicPr preferRelativeResize="0"/>
          <p:nvPr/>
        </p:nvPicPr>
        <p:blipFill>
          <a:blip r:embed="rId5">
            <a:alphaModFix/>
          </a:blip>
          <a:stretch>
            <a:fillRect/>
          </a:stretch>
        </p:blipFill>
        <p:spPr>
          <a:xfrm>
            <a:off x="689575" y="4675961"/>
            <a:ext cx="368559" cy="2379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Health Endpoint</a:t>
            </a:r>
          </a:p>
        </p:txBody>
      </p:sp>
      <p:sp>
        <p:nvSpPr>
          <p:cNvPr id="181" name="Shape 181"/>
          <p:cNvSpPr txBox="1"/>
          <p:nvPr/>
        </p:nvSpPr>
        <p:spPr>
          <a:xfrm>
            <a:off x="3749039" y="2212656"/>
            <a:ext cx="5080000" cy="2298382"/>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lt1"/>
              </a:buClr>
              <a:buFont typeface="Arial"/>
              <a:buNone/>
            </a:pPr>
            <a:endParaRPr sz="1400" b="0" i="0" u="none" strike="noStrike" cap="none">
              <a:solidFill>
                <a:schemeClr val="lt1"/>
              </a:solidFill>
              <a:latin typeface="Arial"/>
              <a:ea typeface="Arial"/>
              <a:cs typeface="Arial"/>
              <a:sym typeface="Arial"/>
            </a:endParaRPr>
          </a:p>
        </p:txBody>
      </p:sp>
      <p:pic>
        <p:nvPicPr>
          <p:cNvPr id="182" name="Shape 182"/>
          <p:cNvPicPr preferRelativeResize="0"/>
          <p:nvPr/>
        </p:nvPicPr>
        <p:blipFill rotWithShape="1">
          <a:blip r:embed="rId3">
            <a:alphaModFix/>
          </a:blip>
          <a:srcRect/>
          <a:stretch/>
        </p:blipFill>
        <p:spPr>
          <a:xfrm>
            <a:off x="1371600" y="1353820"/>
            <a:ext cx="6400799" cy="2971799"/>
          </a:xfrm>
          <a:prstGeom prst="rect">
            <a:avLst/>
          </a:prstGeom>
          <a:noFill/>
          <a:ln>
            <a:noFill/>
          </a:ln>
        </p:spPr>
      </p:pic>
      <p:pic>
        <p:nvPicPr>
          <p:cNvPr id="183" name="Shape 183"/>
          <p:cNvPicPr preferRelativeResize="0"/>
          <p:nvPr/>
        </p:nvPicPr>
        <p:blipFill>
          <a:blip r:embed="rId4">
            <a:alphaModFix/>
          </a:blip>
          <a:stretch>
            <a:fillRect/>
          </a:stretch>
        </p:blipFill>
        <p:spPr>
          <a:xfrm>
            <a:off x="280592" y="4653787"/>
            <a:ext cx="282324" cy="282324"/>
          </a:xfrm>
          <a:prstGeom prst="rect">
            <a:avLst/>
          </a:prstGeom>
          <a:noFill/>
          <a:ln>
            <a:noFill/>
          </a:ln>
        </p:spPr>
      </p:pic>
      <p:pic>
        <p:nvPicPr>
          <p:cNvPr id="184" name="Shape 184"/>
          <p:cNvPicPr preferRelativeResize="0"/>
          <p:nvPr/>
        </p:nvPicPr>
        <p:blipFill>
          <a:blip r:embed="rId5">
            <a:alphaModFix/>
          </a:blip>
          <a:stretch>
            <a:fillRect/>
          </a:stretch>
        </p:blipFill>
        <p:spPr>
          <a:xfrm>
            <a:off x="689575" y="4675961"/>
            <a:ext cx="368559" cy="2379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Health Indicators</a:t>
            </a:r>
          </a:p>
        </p:txBody>
      </p:sp>
      <p:sp>
        <p:nvSpPr>
          <p:cNvPr id="191" name="Shape 191"/>
          <p:cNvSpPr txBox="1"/>
          <p:nvPr/>
        </p:nvSpPr>
        <p:spPr>
          <a:xfrm>
            <a:off x="3749039" y="2212656"/>
            <a:ext cx="5080000" cy="2298382"/>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lt1"/>
              </a:buClr>
              <a:buFont typeface="Arial"/>
              <a:buNone/>
            </a:pPr>
            <a:endParaRPr sz="1400" b="0" i="0" u="none" strike="noStrike" cap="none">
              <a:solidFill>
                <a:schemeClr val="lt1"/>
              </a:solidFill>
              <a:latin typeface="Arial"/>
              <a:ea typeface="Arial"/>
              <a:cs typeface="Arial"/>
              <a:sym typeface="Arial"/>
            </a:endParaRPr>
          </a:p>
        </p:txBody>
      </p:sp>
      <p:graphicFrame>
        <p:nvGraphicFramePr>
          <p:cNvPr id="192" name="Shape 192"/>
          <p:cNvGraphicFramePr/>
          <p:nvPr/>
        </p:nvGraphicFramePr>
        <p:xfrm>
          <a:off x="152400" y="940170"/>
          <a:ext cx="8798550" cy="3657700"/>
        </p:xfrm>
        <a:graphic>
          <a:graphicData uri="http://schemas.openxmlformats.org/drawingml/2006/table">
            <a:tbl>
              <a:tblPr firstRow="1" bandRow="1">
                <a:noFill/>
                <a:tableStyleId>{9E0B8215-42B9-4D51-AA0D-D601E5798EE8}</a:tableStyleId>
              </a:tblPr>
              <a:tblGrid>
                <a:gridCol w="4399275"/>
                <a:gridCol w="4399275"/>
              </a:tblGrid>
              <a:tr h="347125">
                <a:tc>
                  <a:txBody>
                    <a:bodyPr/>
                    <a:lstStyle/>
                    <a:p>
                      <a:pPr marL="0" marR="0" lvl="0" indent="0" algn="l" rtl="0">
                        <a:spcBef>
                          <a:spcPts val="0"/>
                        </a:spcBef>
                        <a:buSzPct val="25000"/>
                        <a:buNone/>
                      </a:pPr>
                      <a:r>
                        <a:rPr lang="en-US" sz="1800" b="1" u="none" strike="noStrike" cap="none">
                          <a:solidFill>
                            <a:schemeClr val="lt2"/>
                          </a:solidFill>
                        </a:rPr>
                        <a:t>Health Indicator	</a:t>
                      </a:r>
                    </a:p>
                  </a:txBody>
                  <a:tcPr marL="91450" marR="91450" marT="45725" marB="45725"/>
                </a:tc>
                <a:tc>
                  <a:txBody>
                    <a:bodyPr/>
                    <a:lstStyle/>
                    <a:p>
                      <a:pPr marL="0" marR="0" lvl="0" indent="0" algn="l" rtl="0">
                        <a:spcBef>
                          <a:spcPts val="0"/>
                        </a:spcBef>
                        <a:buSzPct val="25000"/>
                        <a:buNone/>
                      </a:pPr>
                      <a:r>
                        <a:rPr lang="en-US" sz="1800">
                          <a:solidFill>
                            <a:schemeClr val="lt2"/>
                          </a:solidFill>
                        </a:rPr>
                        <a:t>Performed Checks</a:t>
                      </a:r>
                    </a:p>
                  </a:txBody>
                  <a:tcPr marL="91450" marR="91450" marT="45725" marB="45725"/>
                </a:tc>
              </a:tr>
              <a:tr h="347125">
                <a:tc>
                  <a:txBody>
                    <a:bodyPr/>
                    <a:lstStyle/>
                    <a:p>
                      <a:pPr marL="0" marR="0" lvl="0" indent="0" algn="l" rtl="0">
                        <a:spcBef>
                          <a:spcPts val="0"/>
                        </a:spcBef>
                        <a:buSzPct val="25000"/>
                        <a:buNone/>
                      </a:pPr>
                      <a:r>
                        <a:rPr lang="en-US" sz="1800">
                          <a:solidFill>
                            <a:schemeClr val="lt2"/>
                          </a:solidFill>
                        </a:rPr>
                        <a:t>DiskSpaceHealthIndicator</a:t>
                      </a:r>
                    </a:p>
                  </a:txBody>
                  <a:tcPr marL="91450" marR="91450" marT="45725" marB="45725"/>
                </a:tc>
                <a:tc>
                  <a:txBody>
                    <a:bodyPr/>
                    <a:lstStyle/>
                    <a:p>
                      <a:pPr marL="0" marR="0" lvl="0" indent="0" algn="l" rtl="0">
                        <a:spcBef>
                          <a:spcPts val="0"/>
                        </a:spcBef>
                        <a:buSzPct val="25000"/>
                        <a:buNone/>
                      </a:pPr>
                      <a:r>
                        <a:rPr lang="en-US" sz="1800">
                          <a:solidFill>
                            <a:schemeClr val="lt2"/>
                          </a:solidFill>
                        </a:rPr>
                        <a:t>Checks for low </a:t>
                      </a:r>
                      <a:r>
                        <a:rPr lang="en-US" sz="1800">
                          <a:solidFill>
                            <a:schemeClr val="accent6"/>
                          </a:solidFill>
                        </a:rPr>
                        <a:t>Disk</a:t>
                      </a:r>
                      <a:r>
                        <a:rPr lang="en-US" sz="1800">
                          <a:solidFill>
                            <a:schemeClr val="lt2"/>
                          </a:solidFill>
                        </a:rPr>
                        <a:t> space</a:t>
                      </a:r>
                    </a:p>
                  </a:txBody>
                  <a:tcPr marL="91450" marR="91450" marT="45725" marB="45725"/>
                </a:tc>
              </a:tr>
              <a:tr h="359575">
                <a:tc>
                  <a:txBody>
                    <a:bodyPr/>
                    <a:lstStyle/>
                    <a:p>
                      <a:pPr marL="0" marR="0" lvl="0" indent="0" algn="l" rtl="0">
                        <a:spcBef>
                          <a:spcPts val="0"/>
                        </a:spcBef>
                        <a:buSzPct val="25000"/>
                        <a:buNone/>
                      </a:pPr>
                      <a:r>
                        <a:rPr lang="en-US" sz="1800">
                          <a:solidFill>
                            <a:schemeClr val="lt2"/>
                          </a:solidFill>
                        </a:rPr>
                        <a:t>DataSourceHealthIndicator</a:t>
                      </a:r>
                    </a:p>
                  </a:txBody>
                  <a:tcPr marL="91450" marR="91450" marT="45725" marB="45725"/>
                </a:tc>
                <a:tc>
                  <a:txBody>
                    <a:bodyPr/>
                    <a:lstStyle/>
                    <a:p>
                      <a:pPr marL="0" marR="0" lvl="0" indent="0" algn="l" rtl="0">
                        <a:spcBef>
                          <a:spcPts val="0"/>
                        </a:spcBef>
                        <a:buSzPct val="25000"/>
                        <a:buNone/>
                      </a:pPr>
                      <a:r>
                        <a:rPr lang="en-US" sz="1800">
                          <a:solidFill>
                            <a:schemeClr val="lt2"/>
                          </a:solidFill>
                        </a:rPr>
                        <a:t>Check </a:t>
                      </a:r>
                      <a:r>
                        <a:rPr lang="en-US" sz="1800">
                          <a:solidFill>
                            <a:srgbClr val="F79646"/>
                          </a:solidFill>
                        </a:rPr>
                        <a:t>DataSource </a:t>
                      </a:r>
                      <a:r>
                        <a:rPr lang="en-US" sz="1800">
                          <a:solidFill>
                            <a:schemeClr val="lt2"/>
                          </a:solidFill>
                        </a:rPr>
                        <a:t>connection</a:t>
                      </a:r>
                    </a:p>
                  </a:txBody>
                  <a:tcPr marL="91450" marR="91450" marT="45725" marB="45725"/>
                </a:tc>
              </a:tr>
              <a:tr h="359575">
                <a:tc>
                  <a:txBody>
                    <a:bodyPr/>
                    <a:lstStyle/>
                    <a:p>
                      <a:pPr marL="0" marR="0" lvl="0" indent="0" algn="l" rtl="0">
                        <a:spcBef>
                          <a:spcPts val="0"/>
                        </a:spcBef>
                        <a:buSzPct val="25000"/>
                        <a:buNone/>
                      </a:pPr>
                      <a:r>
                        <a:rPr lang="en-US" sz="1800">
                          <a:solidFill>
                            <a:schemeClr val="lt2"/>
                          </a:solidFill>
                        </a:rPr>
                        <a:t>ElasticsearchHealthIndicator</a:t>
                      </a:r>
                    </a:p>
                  </a:txBody>
                  <a:tcPr marL="91450" marR="91450" marT="45725" marB="45725"/>
                </a:tc>
                <a:tc>
                  <a:txBody>
                    <a:bodyPr/>
                    <a:lstStyle/>
                    <a:p>
                      <a:pPr marL="0" marR="0" lvl="0" indent="0" algn="l" rtl="0">
                        <a:spcBef>
                          <a:spcPts val="0"/>
                        </a:spcBef>
                        <a:buSzPct val="25000"/>
                        <a:buNone/>
                      </a:pPr>
                      <a:r>
                        <a:rPr lang="en-US" sz="1800">
                          <a:solidFill>
                            <a:schemeClr val="lt2"/>
                          </a:solidFill>
                        </a:rPr>
                        <a:t>Checks </a:t>
                      </a:r>
                      <a:r>
                        <a:rPr lang="en-US" sz="1800">
                          <a:solidFill>
                            <a:srgbClr val="F79646"/>
                          </a:solidFill>
                        </a:rPr>
                        <a:t>ElasticSearch </a:t>
                      </a:r>
                      <a:r>
                        <a:rPr lang="en-US" sz="1800">
                          <a:solidFill>
                            <a:schemeClr val="lt2"/>
                          </a:solidFill>
                        </a:rPr>
                        <a:t>cluster is up</a:t>
                      </a:r>
                    </a:p>
                  </a:txBody>
                  <a:tcPr marL="91450" marR="91450" marT="45725" marB="45725"/>
                </a:tc>
              </a:tr>
              <a:tr h="359575">
                <a:tc>
                  <a:txBody>
                    <a:bodyPr/>
                    <a:lstStyle/>
                    <a:p>
                      <a:pPr marL="0" marR="0" lvl="0" indent="0" algn="l" rtl="0">
                        <a:spcBef>
                          <a:spcPts val="0"/>
                        </a:spcBef>
                        <a:buSzPct val="25000"/>
                        <a:buNone/>
                      </a:pPr>
                      <a:r>
                        <a:rPr lang="en-US" sz="1800">
                          <a:solidFill>
                            <a:schemeClr val="lt2"/>
                          </a:solidFill>
                        </a:rPr>
                        <a:t>JmsHealthIndicator</a:t>
                      </a:r>
                    </a:p>
                  </a:txBody>
                  <a:tcPr marL="91450" marR="91450" marT="45725" marB="45725"/>
                </a:tc>
                <a:tc>
                  <a:txBody>
                    <a:bodyPr/>
                    <a:lstStyle/>
                    <a:p>
                      <a:pPr marL="0" marR="0" lvl="0" indent="0" algn="l" rtl="0">
                        <a:spcBef>
                          <a:spcPts val="0"/>
                        </a:spcBef>
                        <a:buSzPct val="25000"/>
                        <a:buNone/>
                      </a:pPr>
                      <a:r>
                        <a:rPr lang="en-US" sz="1800">
                          <a:solidFill>
                            <a:schemeClr val="lt2"/>
                          </a:solidFill>
                        </a:rPr>
                        <a:t>Checks that a </a:t>
                      </a:r>
                      <a:r>
                        <a:rPr lang="en-US" sz="1800">
                          <a:solidFill>
                            <a:srgbClr val="F79646"/>
                          </a:solidFill>
                        </a:rPr>
                        <a:t>JMS</a:t>
                      </a:r>
                      <a:r>
                        <a:rPr lang="en-US" sz="1800">
                          <a:solidFill>
                            <a:schemeClr val="lt2"/>
                          </a:solidFill>
                        </a:rPr>
                        <a:t> broker is up</a:t>
                      </a:r>
                    </a:p>
                  </a:txBody>
                  <a:tcPr marL="91450" marR="91450" marT="45725" marB="45725"/>
                </a:tc>
              </a:tr>
              <a:tr h="359575">
                <a:tc>
                  <a:txBody>
                    <a:bodyPr/>
                    <a:lstStyle/>
                    <a:p>
                      <a:pPr marL="0" marR="0" lvl="0" indent="0" algn="l" rtl="0">
                        <a:spcBef>
                          <a:spcPts val="0"/>
                        </a:spcBef>
                        <a:buSzPct val="25000"/>
                        <a:buNone/>
                      </a:pPr>
                      <a:r>
                        <a:rPr lang="en-US" sz="1800">
                          <a:solidFill>
                            <a:schemeClr val="lt2"/>
                          </a:solidFill>
                        </a:rPr>
                        <a:t>MailHealthIndicator</a:t>
                      </a:r>
                    </a:p>
                  </a:txBody>
                  <a:tcPr marL="91450" marR="91450" marT="45725" marB="45725"/>
                </a:tc>
                <a:tc>
                  <a:txBody>
                    <a:bodyPr/>
                    <a:lstStyle/>
                    <a:p>
                      <a:pPr marL="0" marR="0" lvl="0" indent="0" algn="l" rtl="0">
                        <a:spcBef>
                          <a:spcPts val="0"/>
                        </a:spcBef>
                        <a:buSzPct val="25000"/>
                        <a:buNone/>
                      </a:pPr>
                      <a:r>
                        <a:rPr lang="en-US" sz="1800">
                          <a:solidFill>
                            <a:schemeClr val="lt2"/>
                          </a:solidFill>
                        </a:rPr>
                        <a:t>Checks that a </a:t>
                      </a:r>
                      <a:r>
                        <a:rPr lang="en-US" sz="1800">
                          <a:solidFill>
                            <a:srgbClr val="F79646"/>
                          </a:solidFill>
                        </a:rPr>
                        <a:t>mail</a:t>
                      </a:r>
                      <a:r>
                        <a:rPr lang="en-US" sz="1800">
                          <a:solidFill>
                            <a:schemeClr val="lt2"/>
                          </a:solidFill>
                        </a:rPr>
                        <a:t> server is up</a:t>
                      </a:r>
                    </a:p>
                  </a:txBody>
                  <a:tcPr marL="91450" marR="91450" marT="45725" marB="45725"/>
                </a:tc>
              </a:tr>
              <a:tr h="359575">
                <a:tc>
                  <a:txBody>
                    <a:bodyPr/>
                    <a:lstStyle/>
                    <a:p>
                      <a:pPr marL="0" marR="0" lvl="0" indent="0" algn="l" rtl="0">
                        <a:spcBef>
                          <a:spcPts val="0"/>
                        </a:spcBef>
                        <a:buSzPct val="25000"/>
                        <a:buNone/>
                      </a:pPr>
                      <a:r>
                        <a:rPr lang="en-US" sz="1800">
                          <a:solidFill>
                            <a:schemeClr val="lt2"/>
                          </a:solidFill>
                        </a:rPr>
                        <a:t>MongoHealthIndicator</a:t>
                      </a:r>
                    </a:p>
                  </a:txBody>
                  <a:tcPr marL="91450" marR="91450" marT="45725" marB="45725"/>
                </a:tc>
                <a:tc>
                  <a:txBody>
                    <a:bodyPr/>
                    <a:lstStyle/>
                    <a:p>
                      <a:pPr marL="0" marR="0" lvl="0" indent="0" algn="l" rtl="0">
                        <a:spcBef>
                          <a:spcPts val="0"/>
                        </a:spcBef>
                        <a:buSzPct val="25000"/>
                        <a:buNone/>
                      </a:pPr>
                      <a:r>
                        <a:rPr lang="en-US" sz="1800">
                          <a:solidFill>
                            <a:schemeClr val="lt2"/>
                          </a:solidFill>
                        </a:rPr>
                        <a:t>Cheks that a </a:t>
                      </a:r>
                      <a:r>
                        <a:rPr lang="en-US" sz="1800">
                          <a:solidFill>
                            <a:srgbClr val="F79646"/>
                          </a:solidFill>
                        </a:rPr>
                        <a:t>Mongo</a:t>
                      </a:r>
                      <a:r>
                        <a:rPr lang="en-US" sz="1800">
                          <a:solidFill>
                            <a:schemeClr val="lt2"/>
                          </a:solidFill>
                        </a:rPr>
                        <a:t> database is up</a:t>
                      </a:r>
                    </a:p>
                  </a:txBody>
                  <a:tcPr marL="91450" marR="91450" marT="45725" marB="45725"/>
                </a:tc>
              </a:tr>
              <a:tr h="359575">
                <a:tc>
                  <a:txBody>
                    <a:bodyPr/>
                    <a:lstStyle/>
                    <a:p>
                      <a:pPr marL="0" marR="0" lvl="0" indent="0" algn="l" rtl="0">
                        <a:spcBef>
                          <a:spcPts val="0"/>
                        </a:spcBef>
                        <a:buSzPct val="25000"/>
                        <a:buNone/>
                      </a:pPr>
                      <a:r>
                        <a:rPr lang="en-US" sz="1800">
                          <a:solidFill>
                            <a:schemeClr val="lt2"/>
                          </a:solidFill>
                        </a:rPr>
                        <a:t>RabbitHealthIndicator</a:t>
                      </a:r>
                    </a:p>
                  </a:txBody>
                  <a:tcPr marL="91450" marR="91450" marT="45725" marB="45725"/>
                </a:tc>
                <a:tc>
                  <a:txBody>
                    <a:bodyPr/>
                    <a:lstStyle/>
                    <a:p>
                      <a:pPr marL="0" marR="0" lvl="0" indent="0" algn="l" rtl="0">
                        <a:spcBef>
                          <a:spcPts val="0"/>
                        </a:spcBef>
                        <a:buSzPct val="25000"/>
                        <a:buNone/>
                      </a:pPr>
                      <a:r>
                        <a:rPr lang="en-US" sz="1800">
                          <a:solidFill>
                            <a:schemeClr val="lt2"/>
                          </a:solidFill>
                        </a:rPr>
                        <a:t>Checks that a </a:t>
                      </a:r>
                      <a:r>
                        <a:rPr lang="en-US" sz="1800">
                          <a:solidFill>
                            <a:srgbClr val="F79646"/>
                          </a:solidFill>
                        </a:rPr>
                        <a:t>Rabbit</a:t>
                      </a:r>
                      <a:r>
                        <a:rPr lang="en-US" sz="1800">
                          <a:solidFill>
                            <a:schemeClr val="lt2"/>
                          </a:solidFill>
                        </a:rPr>
                        <a:t> server is up</a:t>
                      </a:r>
                    </a:p>
                  </a:txBody>
                  <a:tcPr marL="91450" marR="91450" marT="45725" marB="45725"/>
                </a:tc>
              </a:tr>
              <a:tr h="359575">
                <a:tc>
                  <a:txBody>
                    <a:bodyPr/>
                    <a:lstStyle/>
                    <a:p>
                      <a:pPr marL="0" marR="0" lvl="0" indent="0" algn="l" rtl="0">
                        <a:spcBef>
                          <a:spcPts val="0"/>
                        </a:spcBef>
                        <a:buSzPct val="25000"/>
                        <a:buNone/>
                      </a:pPr>
                      <a:r>
                        <a:rPr lang="en-US" sz="1800">
                          <a:solidFill>
                            <a:schemeClr val="lt2"/>
                          </a:solidFill>
                        </a:rPr>
                        <a:t>RedisHealthIndicator</a:t>
                      </a:r>
                    </a:p>
                  </a:txBody>
                  <a:tcPr marL="91450" marR="91450" marT="45725" marB="45725"/>
                </a:tc>
                <a:tc>
                  <a:txBody>
                    <a:bodyPr/>
                    <a:lstStyle/>
                    <a:p>
                      <a:pPr marL="0" marR="0" lvl="0" indent="0" algn="l" rtl="0">
                        <a:spcBef>
                          <a:spcPts val="0"/>
                        </a:spcBef>
                        <a:buSzPct val="25000"/>
                        <a:buNone/>
                      </a:pPr>
                      <a:r>
                        <a:rPr lang="en-US" sz="1800">
                          <a:solidFill>
                            <a:schemeClr val="lt2"/>
                          </a:solidFill>
                        </a:rPr>
                        <a:t>Checks that a </a:t>
                      </a:r>
                      <a:r>
                        <a:rPr lang="en-US" sz="1800">
                          <a:solidFill>
                            <a:srgbClr val="F79646"/>
                          </a:solidFill>
                        </a:rPr>
                        <a:t>Redis </a:t>
                      </a:r>
                      <a:r>
                        <a:rPr lang="en-US" sz="1800">
                          <a:solidFill>
                            <a:schemeClr val="lt2"/>
                          </a:solidFill>
                        </a:rPr>
                        <a:t>server is up</a:t>
                      </a:r>
                    </a:p>
                  </a:txBody>
                  <a:tcPr marL="91450" marR="91450" marT="45725" marB="45725"/>
                </a:tc>
              </a:tr>
              <a:tr h="359575">
                <a:tc>
                  <a:txBody>
                    <a:bodyPr/>
                    <a:lstStyle/>
                    <a:p>
                      <a:pPr marL="0" marR="0" lvl="0" indent="0" algn="l" rtl="0">
                        <a:spcBef>
                          <a:spcPts val="0"/>
                        </a:spcBef>
                        <a:buSzPct val="25000"/>
                        <a:buNone/>
                      </a:pPr>
                      <a:r>
                        <a:rPr lang="en-US" sz="1800">
                          <a:solidFill>
                            <a:schemeClr val="lt2"/>
                          </a:solidFill>
                        </a:rPr>
                        <a:t>SolrHealthIndicator</a:t>
                      </a:r>
                    </a:p>
                  </a:txBody>
                  <a:tcPr marL="91450" marR="91450" marT="45725" marB="45725"/>
                </a:tc>
                <a:tc>
                  <a:txBody>
                    <a:bodyPr/>
                    <a:lstStyle/>
                    <a:p>
                      <a:pPr marL="0" marR="0" lvl="0" indent="0" algn="l" rtl="0">
                        <a:spcBef>
                          <a:spcPts val="0"/>
                        </a:spcBef>
                        <a:buSzPct val="25000"/>
                        <a:buNone/>
                      </a:pPr>
                      <a:r>
                        <a:rPr lang="en-US" sz="1800">
                          <a:solidFill>
                            <a:schemeClr val="lt2"/>
                          </a:solidFill>
                        </a:rPr>
                        <a:t>Checks that a </a:t>
                      </a:r>
                      <a:r>
                        <a:rPr lang="en-US" sz="1800">
                          <a:solidFill>
                            <a:srgbClr val="F79646"/>
                          </a:solidFill>
                        </a:rPr>
                        <a:t>Solr </a:t>
                      </a:r>
                      <a:r>
                        <a:rPr lang="en-US" sz="1800">
                          <a:solidFill>
                            <a:schemeClr val="lt2"/>
                          </a:solidFill>
                        </a:rPr>
                        <a:t>server is up</a:t>
                      </a:r>
                    </a:p>
                  </a:txBody>
                  <a:tcPr marL="91450" marR="91450" marT="45725" marB="45725"/>
                </a:tc>
              </a:tr>
            </a:tbl>
          </a:graphicData>
        </a:graphic>
      </p:graphicFrame>
      <p:pic>
        <p:nvPicPr>
          <p:cNvPr id="193" name="Shape 193"/>
          <p:cNvPicPr preferRelativeResize="0"/>
          <p:nvPr/>
        </p:nvPicPr>
        <p:blipFill>
          <a:blip r:embed="rId3">
            <a:alphaModFix/>
          </a:blip>
          <a:stretch>
            <a:fillRect/>
          </a:stretch>
        </p:blipFill>
        <p:spPr>
          <a:xfrm>
            <a:off x="280592" y="4653787"/>
            <a:ext cx="282324" cy="282324"/>
          </a:xfrm>
          <a:prstGeom prst="rect">
            <a:avLst/>
          </a:prstGeom>
          <a:noFill/>
          <a:ln>
            <a:noFill/>
          </a:ln>
        </p:spPr>
      </p:pic>
      <p:pic>
        <p:nvPicPr>
          <p:cNvPr id="194" name="Shape 194"/>
          <p:cNvPicPr preferRelativeResize="0"/>
          <p:nvPr/>
        </p:nvPicPr>
        <p:blipFill>
          <a:blip r:embed="rId4">
            <a:alphaModFix/>
          </a:blip>
          <a:stretch>
            <a:fillRect/>
          </a:stretch>
        </p:blipFill>
        <p:spPr>
          <a:xfrm>
            <a:off x="689575" y="4675961"/>
            <a:ext cx="368559" cy="2379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HTTP Access</a:t>
            </a:r>
          </a:p>
        </p:txBody>
      </p:sp>
      <p:sp>
        <p:nvSpPr>
          <p:cNvPr id="201" name="Shape 201"/>
          <p:cNvSpPr txBox="1">
            <a:spLocks noGrp="1"/>
          </p:cNvSpPr>
          <p:nvPr>
            <p:ph type="body" idx="1"/>
          </p:nvPr>
        </p:nvSpPr>
        <p:spPr>
          <a:xfrm>
            <a:off x="457199" y="1108075"/>
            <a:ext cx="4378960" cy="1990724"/>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lt1"/>
              </a:buClr>
              <a:buSzPct val="25000"/>
              <a:buFont typeface="Arial"/>
              <a:buNone/>
            </a:pPr>
            <a:r>
              <a:rPr lang="en-US" sz="1400" b="0" i="0" u="none" strike="noStrike" cap="none">
                <a:solidFill>
                  <a:schemeClr val="lt1"/>
                </a:solidFill>
                <a:latin typeface="Arial"/>
                <a:ea typeface="Arial"/>
                <a:cs typeface="Arial"/>
                <a:sym typeface="Arial"/>
              </a:rPr>
              <a:t>Importing Spring Security Dependency</a:t>
            </a:r>
          </a:p>
          <a:p>
            <a:pPr marL="0" marR="0" lvl="0" indent="0" algn="l" rtl="0">
              <a:spcBef>
                <a:spcPts val="280"/>
              </a:spcBef>
              <a:spcAft>
                <a:spcPts val="0"/>
              </a:spcAft>
              <a:buClr>
                <a:schemeClr val="lt1"/>
              </a:buClr>
              <a:buSzPct val="25000"/>
              <a:buFont typeface="Arial"/>
              <a:buNone/>
            </a:pPr>
            <a:endParaRPr sz="1400" b="1" i="1" u="sng" strike="noStrike" cap="none">
              <a:solidFill>
                <a:srgbClr val="FFFFFF"/>
              </a:solidFill>
              <a:latin typeface="Arial"/>
              <a:ea typeface="Arial"/>
              <a:cs typeface="Arial"/>
              <a:sym typeface="Arial"/>
            </a:endParaRPr>
          </a:p>
          <a:p>
            <a:pPr marL="0" marR="0" lvl="0" indent="0" algn="l" rtl="0">
              <a:spcBef>
                <a:spcPts val="280"/>
              </a:spcBef>
              <a:spcAft>
                <a:spcPts val="0"/>
              </a:spcAft>
              <a:buClr>
                <a:schemeClr val="lt1"/>
              </a:buClr>
              <a:buSzPct val="25000"/>
              <a:buFont typeface="Arial"/>
              <a:buNone/>
            </a:pPr>
            <a:endParaRPr sz="1400" b="1" i="1" u="sng" strike="noStrike" cap="none">
              <a:solidFill>
                <a:srgbClr val="FFFFFF"/>
              </a:solidFill>
              <a:latin typeface="Arial"/>
              <a:ea typeface="Arial"/>
              <a:cs typeface="Arial"/>
              <a:sym typeface="Arial"/>
            </a:endParaRPr>
          </a:p>
          <a:p>
            <a:pPr marL="0" marR="0" lvl="0" indent="0" algn="l" rtl="0">
              <a:spcBef>
                <a:spcPts val="280"/>
              </a:spcBef>
              <a:spcAft>
                <a:spcPts val="0"/>
              </a:spcAft>
              <a:buClr>
                <a:schemeClr val="lt1"/>
              </a:buClr>
              <a:buSzPct val="25000"/>
              <a:buFont typeface="Arial"/>
              <a:buNone/>
            </a:pPr>
            <a:endParaRPr sz="1400" b="1" i="1" u="sng" strike="noStrike" cap="none">
              <a:solidFill>
                <a:srgbClr val="FFFFFF"/>
              </a:solidFill>
              <a:latin typeface="Arial"/>
              <a:ea typeface="Arial"/>
              <a:cs typeface="Arial"/>
              <a:sym typeface="Arial"/>
            </a:endParaRPr>
          </a:p>
          <a:p>
            <a:pPr marL="0" marR="0" lvl="0" indent="0" algn="l" rtl="0">
              <a:spcBef>
                <a:spcPts val="280"/>
              </a:spcBef>
              <a:spcAft>
                <a:spcPts val="0"/>
              </a:spcAft>
              <a:buClr>
                <a:schemeClr val="lt1"/>
              </a:buClr>
              <a:buSzPct val="25000"/>
              <a:buFont typeface="Arial"/>
              <a:buNone/>
            </a:pPr>
            <a:endParaRPr sz="1400" b="1" i="1" u="sng" strike="noStrike" cap="none">
              <a:solidFill>
                <a:srgbClr val="FFFFFF"/>
              </a:solidFill>
              <a:latin typeface="Arial"/>
              <a:ea typeface="Arial"/>
              <a:cs typeface="Arial"/>
              <a:sym typeface="Arial"/>
            </a:endParaRPr>
          </a:p>
          <a:p>
            <a:pPr marL="0" marR="0" lvl="0" indent="0" algn="l" rtl="0">
              <a:spcBef>
                <a:spcPts val="280"/>
              </a:spcBef>
              <a:spcAft>
                <a:spcPts val="0"/>
              </a:spcAft>
              <a:buClr>
                <a:schemeClr val="lt1"/>
              </a:buClr>
              <a:buSzPct val="25000"/>
              <a:buFont typeface="Arial"/>
              <a:buNone/>
            </a:pPr>
            <a:endParaRPr sz="1400" b="1" i="1" u="sng" strike="noStrike" cap="none">
              <a:solidFill>
                <a:srgbClr val="FFFFFF"/>
              </a:solidFill>
              <a:latin typeface="Arial"/>
              <a:ea typeface="Arial"/>
              <a:cs typeface="Arial"/>
              <a:sym typeface="Arial"/>
            </a:endParaRPr>
          </a:p>
          <a:p>
            <a:pPr marL="0" marR="0" lvl="0" indent="0" algn="l" rtl="0">
              <a:spcBef>
                <a:spcPts val="280"/>
              </a:spcBef>
              <a:spcAft>
                <a:spcPts val="0"/>
              </a:spcAft>
              <a:buClr>
                <a:srgbClr val="FFFFFF"/>
              </a:buClr>
              <a:buSzPct val="25000"/>
              <a:buFont typeface="Arial"/>
              <a:buNone/>
            </a:pPr>
            <a:r>
              <a:rPr lang="en-US" sz="1400" b="0" i="0" u="none" strike="noStrike" cap="none">
                <a:solidFill>
                  <a:srgbClr val="FFFFFF"/>
                </a:solidFill>
                <a:latin typeface="Arial"/>
                <a:ea typeface="Arial"/>
                <a:cs typeface="Arial"/>
                <a:sym typeface="Arial"/>
              </a:rPr>
              <a:t>Setting required Authentication &amp; Authorization Roles</a:t>
            </a:r>
          </a:p>
          <a:p>
            <a:pPr marL="0" marR="0" lvl="0" indent="0" algn="l" rtl="0">
              <a:spcBef>
                <a:spcPts val="280"/>
              </a:spcBef>
              <a:spcAft>
                <a:spcPts val="0"/>
              </a:spcAft>
              <a:buClr>
                <a:schemeClr val="lt1"/>
              </a:buClr>
              <a:buSzPct val="25000"/>
              <a:buFont typeface="Arial"/>
              <a:buNone/>
            </a:pPr>
            <a:endParaRPr sz="1400" b="0" i="0" u="none" strike="noStrike" cap="none">
              <a:solidFill>
                <a:srgbClr val="FFFFFF"/>
              </a:solidFill>
              <a:latin typeface="Arial"/>
              <a:ea typeface="Arial"/>
              <a:cs typeface="Arial"/>
              <a:sym typeface="Arial"/>
            </a:endParaRPr>
          </a:p>
          <a:p>
            <a:pPr marL="0" marR="0" lvl="0" indent="0" algn="l" rtl="0">
              <a:spcBef>
                <a:spcPts val="280"/>
              </a:spcBef>
              <a:spcAft>
                <a:spcPts val="0"/>
              </a:spcAft>
              <a:buClr>
                <a:schemeClr val="lt1"/>
              </a:buClr>
              <a:buSzPct val="25000"/>
              <a:buFont typeface="Arial"/>
              <a:buNone/>
            </a:pPr>
            <a:endParaRPr sz="1400" b="0" i="0" u="none" strike="noStrike" cap="none">
              <a:solidFill>
                <a:srgbClr val="FFFFFF"/>
              </a:solidFill>
              <a:latin typeface="Arial"/>
              <a:ea typeface="Arial"/>
              <a:cs typeface="Arial"/>
              <a:sym typeface="Arial"/>
            </a:endParaRPr>
          </a:p>
          <a:p>
            <a:pPr marL="0" marR="0" lvl="0" indent="0" algn="l" rtl="0">
              <a:spcBef>
                <a:spcPts val="280"/>
              </a:spcBef>
              <a:spcAft>
                <a:spcPts val="0"/>
              </a:spcAft>
              <a:buClr>
                <a:schemeClr val="lt1"/>
              </a:buClr>
              <a:buSzPct val="25000"/>
              <a:buFont typeface="Arial"/>
              <a:buNone/>
            </a:pPr>
            <a:endParaRPr sz="1400" b="0" i="0" u="none" strike="noStrike" cap="none">
              <a:solidFill>
                <a:srgbClr val="FFFFFF"/>
              </a:solidFill>
              <a:latin typeface="Arial"/>
              <a:ea typeface="Arial"/>
              <a:cs typeface="Arial"/>
              <a:sym typeface="Arial"/>
            </a:endParaRPr>
          </a:p>
          <a:p>
            <a:pPr marL="0" marR="0" lvl="0" indent="0" algn="l" rtl="0">
              <a:spcBef>
                <a:spcPts val="280"/>
              </a:spcBef>
              <a:buClr>
                <a:schemeClr val="lt1"/>
              </a:buClr>
              <a:buSzPct val="25000"/>
              <a:buFont typeface="Arial"/>
              <a:buNone/>
            </a:pPr>
            <a:endParaRPr sz="1400" b="0" i="0" u="none" strike="noStrike" cap="none">
              <a:solidFill>
                <a:schemeClr val="lt1"/>
              </a:solidFill>
              <a:latin typeface="Arial"/>
              <a:ea typeface="Arial"/>
              <a:cs typeface="Arial"/>
              <a:sym typeface="Arial"/>
            </a:endParaRPr>
          </a:p>
        </p:txBody>
      </p:sp>
      <p:sp>
        <p:nvSpPr>
          <p:cNvPr id="202" name="Shape 202"/>
          <p:cNvSpPr txBox="1"/>
          <p:nvPr/>
        </p:nvSpPr>
        <p:spPr>
          <a:xfrm>
            <a:off x="3749039" y="2212656"/>
            <a:ext cx="5080000" cy="2298382"/>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lt1"/>
              </a:buClr>
              <a:buFont typeface="Arial"/>
              <a:buNone/>
            </a:pPr>
            <a:endParaRPr sz="1400" b="0" i="0" u="none" strike="noStrike" cap="none">
              <a:solidFill>
                <a:schemeClr val="lt1"/>
              </a:solidFill>
              <a:latin typeface="Arial"/>
              <a:ea typeface="Arial"/>
              <a:cs typeface="Arial"/>
              <a:sym typeface="Arial"/>
            </a:endParaRPr>
          </a:p>
        </p:txBody>
      </p:sp>
      <p:pic>
        <p:nvPicPr>
          <p:cNvPr id="203" name="Shape 203"/>
          <p:cNvPicPr preferRelativeResize="0"/>
          <p:nvPr/>
        </p:nvPicPr>
        <p:blipFill rotWithShape="1">
          <a:blip r:embed="rId3">
            <a:alphaModFix/>
          </a:blip>
          <a:srcRect/>
          <a:stretch/>
        </p:blipFill>
        <p:spPr>
          <a:xfrm>
            <a:off x="1419336" y="1470659"/>
            <a:ext cx="6345806" cy="916939"/>
          </a:xfrm>
          <a:prstGeom prst="rect">
            <a:avLst/>
          </a:prstGeom>
          <a:noFill/>
          <a:ln>
            <a:noFill/>
          </a:ln>
        </p:spPr>
      </p:pic>
      <p:pic>
        <p:nvPicPr>
          <p:cNvPr id="204" name="Shape 204"/>
          <p:cNvPicPr preferRelativeResize="0"/>
          <p:nvPr/>
        </p:nvPicPr>
        <p:blipFill rotWithShape="1">
          <a:blip r:embed="rId4">
            <a:alphaModFix/>
          </a:blip>
          <a:srcRect/>
          <a:stretch/>
        </p:blipFill>
        <p:spPr>
          <a:xfrm>
            <a:off x="1419336" y="3098800"/>
            <a:ext cx="3797299" cy="1028700"/>
          </a:xfrm>
          <a:prstGeom prst="rect">
            <a:avLst/>
          </a:prstGeom>
          <a:noFill/>
          <a:ln>
            <a:noFill/>
          </a:ln>
        </p:spPr>
      </p:pic>
      <p:pic>
        <p:nvPicPr>
          <p:cNvPr id="205" name="Shape 205"/>
          <p:cNvPicPr preferRelativeResize="0"/>
          <p:nvPr/>
        </p:nvPicPr>
        <p:blipFill>
          <a:blip r:embed="rId5">
            <a:alphaModFix/>
          </a:blip>
          <a:stretch>
            <a:fillRect/>
          </a:stretch>
        </p:blipFill>
        <p:spPr>
          <a:xfrm>
            <a:off x="280592" y="4653787"/>
            <a:ext cx="282324" cy="282324"/>
          </a:xfrm>
          <a:prstGeom prst="rect">
            <a:avLst/>
          </a:prstGeom>
          <a:noFill/>
          <a:ln>
            <a:noFill/>
          </a:ln>
        </p:spPr>
      </p:pic>
      <p:pic>
        <p:nvPicPr>
          <p:cNvPr id="206" name="Shape 206"/>
          <p:cNvPicPr preferRelativeResize="0"/>
          <p:nvPr/>
        </p:nvPicPr>
        <p:blipFill>
          <a:blip r:embed="rId6">
            <a:alphaModFix/>
          </a:blip>
          <a:stretch>
            <a:fillRect/>
          </a:stretch>
        </p:blipFill>
        <p:spPr>
          <a:xfrm>
            <a:off x="689575" y="4675961"/>
            <a:ext cx="368559" cy="2379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Metrics</a:t>
            </a:r>
          </a:p>
        </p:txBody>
      </p:sp>
      <p:sp>
        <p:nvSpPr>
          <p:cNvPr id="213" name="Shape 213"/>
          <p:cNvSpPr txBox="1">
            <a:spLocks noGrp="1"/>
          </p:cNvSpPr>
          <p:nvPr>
            <p:ph type="body" idx="1"/>
          </p:nvPr>
        </p:nvSpPr>
        <p:spPr>
          <a:xfrm>
            <a:off x="123018" y="1108075"/>
            <a:ext cx="6761089" cy="696954"/>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lt1"/>
              </a:buClr>
              <a:buSzPct val="25000"/>
              <a:buFont typeface="Arial"/>
              <a:buNone/>
            </a:pPr>
            <a:r>
              <a:rPr lang="en-US" sz="1400" b="0" i="0" u="none" strike="noStrike" cap="none">
                <a:solidFill>
                  <a:schemeClr val="lt1"/>
                </a:solidFill>
                <a:latin typeface="Arial"/>
                <a:ea typeface="Arial"/>
                <a:cs typeface="Arial"/>
                <a:sym typeface="Arial"/>
              </a:rPr>
              <a:t>Spring Boot Actuator includes a metrics service with ‘gauge’ and ‘counter support</a:t>
            </a:r>
          </a:p>
        </p:txBody>
      </p:sp>
      <p:sp>
        <p:nvSpPr>
          <p:cNvPr id="214" name="Shape 214"/>
          <p:cNvSpPr txBox="1"/>
          <p:nvPr/>
        </p:nvSpPr>
        <p:spPr>
          <a:xfrm>
            <a:off x="3749039" y="2212656"/>
            <a:ext cx="5080000" cy="2298382"/>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lt1"/>
              </a:buClr>
              <a:buFont typeface="Arial"/>
              <a:buNone/>
            </a:pPr>
            <a:endParaRPr sz="1400" b="0" i="0" u="none" strike="noStrike" cap="none">
              <a:solidFill>
                <a:schemeClr val="lt1"/>
              </a:solidFill>
              <a:latin typeface="Arial"/>
              <a:ea typeface="Arial"/>
              <a:cs typeface="Arial"/>
              <a:sym typeface="Arial"/>
            </a:endParaRPr>
          </a:p>
        </p:txBody>
      </p:sp>
      <p:pic>
        <p:nvPicPr>
          <p:cNvPr id="215" name="Shape 215"/>
          <p:cNvPicPr preferRelativeResize="0"/>
          <p:nvPr/>
        </p:nvPicPr>
        <p:blipFill rotWithShape="1">
          <a:blip r:embed="rId3">
            <a:alphaModFix/>
          </a:blip>
          <a:srcRect/>
          <a:stretch/>
        </p:blipFill>
        <p:spPr>
          <a:xfrm>
            <a:off x="6810779" y="941057"/>
            <a:ext cx="2168640" cy="3603407"/>
          </a:xfrm>
          <a:prstGeom prst="rect">
            <a:avLst/>
          </a:prstGeom>
          <a:noFill/>
          <a:ln>
            <a:noFill/>
          </a:ln>
        </p:spPr>
      </p:pic>
      <p:pic>
        <p:nvPicPr>
          <p:cNvPr id="216" name="Shape 216"/>
          <p:cNvPicPr preferRelativeResize="0"/>
          <p:nvPr/>
        </p:nvPicPr>
        <p:blipFill rotWithShape="1">
          <a:blip r:embed="rId4">
            <a:alphaModFix/>
          </a:blip>
          <a:srcRect/>
          <a:stretch/>
        </p:blipFill>
        <p:spPr>
          <a:xfrm>
            <a:off x="1026037" y="2270851"/>
            <a:ext cx="4304134" cy="2323753"/>
          </a:xfrm>
          <a:prstGeom prst="rect">
            <a:avLst/>
          </a:prstGeom>
          <a:noFill/>
          <a:ln>
            <a:noFill/>
          </a:ln>
        </p:spPr>
      </p:pic>
      <p:sp>
        <p:nvSpPr>
          <p:cNvPr id="217" name="Shape 217"/>
          <p:cNvSpPr txBox="1"/>
          <p:nvPr/>
        </p:nvSpPr>
        <p:spPr>
          <a:xfrm>
            <a:off x="123018" y="1864177"/>
            <a:ext cx="6537380" cy="696954"/>
          </a:xfrm>
          <a:prstGeom prst="rect">
            <a:avLst/>
          </a:prstGeom>
          <a:noFill/>
          <a:ln>
            <a:noFill/>
          </a:ln>
        </p:spPr>
        <p:txBody>
          <a:bodyPr wrap="square" lIns="91425" tIns="45700" rIns="91425" bIns="45700" anchor="t" anchorCtr="0">
            <a:noAutofit/>
          </a:bodyPr>
          <a:lstStyle/>
          <a:p>
            <a:pPr marL="0" marR="0" lvl="0" indent="0" algn="l" rtl="0">
              <a:spcBef>
                <a:spcPts val="0"/>
              </a:spcBef>
              <a:buClr>
                <a:srgbClr val="FFFFFF"/>
              </a:buClr>
              <a:buSzPct val="25000"/>
              <a:buFont typeface="Arial"/>
              <a:buNone/>
            </a:pPr>
            <a:r>
              <a:rPr lang="en-US" sz="1400" b="0" i="0" u="none" strike="noStrike" cap="none">
                <a:solidFill>
                  <a:srgbClr val="FFFFFF"/>
                </a:solidFill>
                <a:latin typeface="Arial"/>
                <a:ea typeface="Arial"/>
                <a:cs typeface="Arial"/>
                <a:sym typeface="Arial"/>
              </a:rPr>
              <a:t>Record your own metrics, inject CounterService and/or GaugeService into your bean</a:t>
            </a:r>
          </a:p>
        </p:txBody>
      </p:sp>
      <p:pic>
        <p:nvPicPr>
          <p:cNvPr id="218" name="Shape 218"/>
          <p:cNvPicPr preferRelativeResize="0"/>
          <p:nvPr/>
        </p:nvPicPr>
        <p:blipFill>
          <a:blip r:embed="rId5">
            <a:alphaModFix/>
          </a:blip>
          <a:stretch>
            <a:fillRect/>
          </a:stretch>
        </p:blipFill>
        <p:spPr>
          <a:xfrm>
            <a:off x="280592" y="4653787"/>
            <a:ext cx="282324" cy="282324"/>
          </a:xfrm>
          <a:prstGeom prst="rect">
            <a:avLst/>
          </a:prstGeom>
          <a:noFill/>
          <a:ln>
            <a:noFill/>
          </a:ln>
        </p:spPr>
      </p:pic>
      <p:pic>
        <p:nvPicPr>
          <p:cNvPr id="219" name="Shape 219"/>
          <p:cNvPicPr preferRelativeResize="0"/>
          <p:nvPr/>
        </p:nvPicPr>
        <p:blipFill>
          <a:blip r:embed="rId6">
            <a:alphaModFix/>
          </a:blip>
          <a:stretch>
            <a:fillRect/>
          </a:stretch>
        </p:blipFill>
        <p:spPr>
          <a:xfrm>
            <a:off x="689575" y="4675961"/>
            <a:ext cx="368559" cy="237980"/>
          </a:xfrm>
          <a:prstGeom prst="rect">
            <a:avLst/>
          </a:prstGeom>
          <a:noFill/>
          <a:ln>
            <a:noFill/>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215"/>
                                        </p:tgtEl>
                                        <p:attrNameLst>
                                          <p:attrName>style.visibility</p:attrName>
                                        </p:attrNameLst>
                                      </p:cBhvr>
                                      <p:to>
                                        <p:strVal val="visible"/>
                                      </p:to>
                                    </p:set>
                                    <p:anim calcmode="lin" valueType="num">
                                      <p:cBhvr additive="base">
                                        <p:cTn id="11" dur="500"/>
                                        <p:tgtEl>
                                          <p:spTgt spid="215"/>
                                        </p:tgtEl>
                                        <p:attrNameLst>
                                          <p:attrName>ppt_x</p:attrName>
                                        </p:attrNameLst>
                                      </p:cBhvr>
                                      <p:tavLst>
                                        <p:tav tm="0">
                                          <p:val>
                                            <p:strVal val="#ppt_x+1"/>
                                          </p:val>
                                        </p:tav>
                                        <p:tav tm="100000">
                                          <p:val>
                                            <p:strVal val="#ppt_x"/>
                                          </p:val>
                                        </p:tav>
                                      </p:tavLst>
                                    </p:anim>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1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216"/>
                                        </p:tgtEl>
                                        <p:attrNameLst>
                                          <p:attrName>style.visibility</p:attrName>
                                        </p:attrNameLst>
                                      </p:cBhvr>
                                      <p:to>
                                        <p:strVal val="visible"/>
                                      </p:to>
                                    </p:set>
                                    <p:anim calcmode="lin" valueType="num">
                                      <p:cBhvr additive="base">
                                        <p:cTn id="20" dur="500"/>
                                        <p:tgtEl>
                                          <p:spTgt spid="21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Profiles</a:t>
            </a:r>
          </a:p>
        </p:txBody>
      </p:sp>
      <p:sp>
        <p:nvSpPr>
          <p:cNvPr id="226" name="Shape 226"/>
          <p:cNvSpPr txBox="1">
            <a:spLocks noGrp="1"/>
          </p:cNvSpPr>
          <p:nvPr>
            <p:ph type="body" idx="1"/>
          </p:nvPr>
        </p:nvSpPr>
        <p:spPr>
          <a:xfrm>
            <a:off x="457200" y="1108075"/>
            <a:ext cx="3285615" cy="3402963"/>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008774"/>
              </a:buClr>
              <a:buSzPct val="100000"/>
              <a:buFont typeface="Arial"/>
              <a:buChar char="•"/>
            </a:pPr>
            <a:r>
              <a:rPr lang="en-US" sz="1400" b="0" i="0" u="none" strike="noStrike" cap="none">
                <a:solidFill>
                  <a:srgbClr val="EEECE1"/>
                </a:solidFill>
                <a:latin typeface="Arial"/>
                <a:ea typeface="Arial"/>
                <a:cs typeface="Arial"/>
                <a:sym typeface="Arial"/>
              </a:rPr>
              <a:t>YAML file can contain for several documents </a:t>
            </a:r>
          </a:p>
          <a:p>
            <a:pPr marL="342900" marR="0" lvl="0" indent="-342900" algn="l" rtl="0">
              <a:spcBef>
                <a:spcPts val="280"/>
              </a:spcBef>
              <a:spcAft>
                <a:spcPts val="0"/>
              </a:spcAft>
              <a:buClr>
                <a:srgbClr val="008774"/>
              </a:buClr>
              <a:buSzPct val="100000"/>
              <a:buFont typeface="Arial"/>
              <a:buNone/>
            </a:pPr>
            <a:endParaRPr sz="1400" b="0" i="0" u="none" strike="noStrike" cap="none">
              <a:solidFill>
                <a:srgbClr val="EEECE1"/>
              </a:solidFill>
              <a:latin typeface="Arial"/>
              <a:ea typeface="Arial"/>
              <a:cs typeface="Arial"/>
              <a:sym typeface="Arial"/>
            </a:endParaRPr>
          </a:p>
          <a:p>
            <a:pPr marL="342900" marR="0" lvl="0" indent="-342900" algn="l" rtl="0">
              <a:spcBef>
                <a:spcPts val="280"/>
              </a:spcBef>
              <a:spcAft>
                <a:spcPts val="0"/>
              </a:spcAft>
              <a:buClr>
                <a:srgbClr val="008774"/>
              </a:buClr>
              <a:buSzPct val="100000"/>
              <a:buFont typeface="Arial"/>
              <a:buNone/>
            </a:pPr>
            <a:endParaRPr sz="1400" b="0" i="0" u="none" strike="noStrike" cap="none">
              <a:solidFill>
                <a:srgbClr val="EEECE1"/>
              </a:solidFill>
              <a:latin typeface="Arial"/>
              <a:ea typeface="Arial"/>
              <a:cs typeface="Arial"/>
              <a:sym typeface="Arial"/>
            </a:endParaRPr>
          </a:p>
          <a:p>
            <a:pPr marL="342900" marR="0" lvl="0" indent="-342900" algn="l" rtl="0">
              <a:spcBef>
                <a:spcPts val="280"/>
              </a:spcBef>
              <a:spcAft>
                <a:spcPts val="0"/>
              </a:spcAft>
              <a:buClr>
                <a:srgbClr val="008774"/>
              </a:buClr>
              <a:buSzPct val="100000"/>
              <a:buFont typeface="Arial"/>
              <a:buChar char="•"/>
            </a:pPr>
            <a:r>
              <a:rPr lang="en-US" sz="1400" b="0" i="0" u="none" strike="noStrike" cap="none">
                <a:solidFill>
                  <a:srgbClr val="EEECE1"/>
                </a:solidFill>
                <a:latin typeface="Arial"/>
                <a:ea typeface="Arial"/>
                <a:cs typeface="Arial"/>
                <a:sym typeface="Arial"/>
              </a:rPr>
              <a:t>Convenient to specify alternate configurations in the same file </a:t>
            </a:r>
          </a:p>
          <a:p>
            <a:pPr marL="342900" marR="0" lvl="0" indent="-342900" algn="l" rtl="0">
              <a:spcBef>
                <a:spcPts val="280"/>
              </a:spcBef>
              <a:spcAft>
                <a:spcPts val="0"/>
              </a:spcAft>
              <a:buClr>
                <a:srgbClr val="008774"/>
              </a:buClr>
              <a:buSzPct val="100000"/>
              <a:buFont typeface="Arial"/>
              <a:buNone/>
            </a:pPr>
            <a:endParaRPr sz="1400" b="0" i="0" u="none" strike="noStrike" cap="none">
              <a:solidFill>
                <a:srgbClr val="EEECE1"/>
              </a:solidFill>
              <a:latin typeface="Arial"/>
              <a:ea typeface="Arial"/>
              <a:cs typeface="Arial"/>
              <a:sym typeface="Arial"/>
            </a:endParaRPr>
          </a:p>
          <a:p>
            <a:pPr marL="342900" marR="0" lvl="0" indent="-342900" algn="l" rtl="0">
              <a:spcBef>
                <a:spcPts val="280"/>
              </a:spcBef>
              <a:spcAft>
                <a:spcPts val="0"/>
              </a:spcAft>
              <a:buClr>
                <a:srgbClr val="008774"/>
              </a:buClr>
              <a:buSzPct val="100000"/>
              <a:buFont typeface="Arial"/>
              <a:buChar char="•"/>
            </a:pPr>
            <a:r>
              <a:rPr lang="en-US" sz="1400" b="0" i="0" u="none" strike="noStrike" cap="none">
                <a:solidFill>
                  <a:srgbClr val="EEECE1"/>
                </a:solidFill>
                <a:latin typeface="Arial"/>
                <a:ea typeface="Arial"/>
                <a:cs typeface="Arial"/>
                <a:sym typeface="Arial"/>
              </a:rPr>
              <a:t>Set the active profile</a:t>
            </a:r>
          </a:p>
          <a:p>
            <a:pPr marL="0" marR="0" lvl="0" indent="0" algn="l" rtl="0">
              <a:spcBef>
                <a:spcPts val="210"/>
              </a:spcBef>
              <a:spcAft>
                <a:spcPts val="0"/>
              </a:spcAft>
              <a:buClr>
                <a:srgbClr val="008774"/>
              </a:buClr>
              <a:buSzPct val="25000"/>
              <a:buFont typeface="Arial"/>
              <a:buNone/>
            </a:pPr>
            <a:endParaRPr sz="1050" b="0" i="0" u="none" strike="noStrike" cap="none">
              <a:solidFill>
                <a:srgbClr val="EEECE1"/>
              </a:solidFill>
              <a:latin typeface="Arial"/>
              <a:ea typeface="Arial"/>
              <a:cs typeface="Arial"/>
              <a:sym typeface="Arial"/>
            </a:endParaRPr>
          </a:p>
          <a:p>
            <a:pPr marL="0" marR="0" lvl="0" indent="0" algn="l" rtl="0">
              <a:spcBef>
                <a:spcPts val="240"/>
              </a:spcBef>
              <a:spcAft>
                <a:spcPts val="0"/>
              </a:spcAft>
              <a:buClr>
                <a:srgbClr val="008774"/>
              </a:buClr>
              <a:buSzPct val="25000"/>
              <a:buFont typeface="Arial"/>
              <a:buNone/>
            </a:pPr>
            <a:r>
              <a:rPr lang="en-US" sz="1200" b="0" i="0" u="none" strike="noStrike" cap="none">
                <a:solidFill>
                  <a:srgbClr val="EEECE1"/>
                </a:solidFill>
                <a:latin typeface="Arial"/>
                <a:ea typeface="Arial"/>
                <a:cs typeface="Arial"/>
                <a:sym typeface="Arial"/>
              </a:rPr>
              <a:t>SPRING_PROFILES_ACTIVE=production</a:t>
            </a:r>
          </a:p>
          <a:p>
            <a:pPr marL="0" marR="0" lvl="0" indent="0" algn="l" rtl="0">
              <a:spcBef>
                <a:spcPts val="240"/>
              </a:spcBef>
              <a:spcAft>
                <a:spcPts val="0"/>
              </a:spcAft>
              <a:buClr>
                <a:srgbClr val="008774"/>
              </a:buClr>
              <a:buSzPct val="25000"/>
              <a:buFont typeface="Arial"/>
              <a:buNone/>
            </a:pPr>
            <a:endParaRPr sz="1200" b="0" i="0" u="none" strike="noStrike" cap="none">
              <a:solidFill>
                <a:srgbClr val="EEECE1"/>
              </a:solidFill>
              <a:latin typeface="Arial"/>
              <a:ea typeface="Arial"/>
              <a:cs typeface="Arial"/>
              <a:sym typeface="Arial"/>
            </a:endParaRPr>
          </a:p>
          <a:p>
            <a:pPr marL="0" marR="0" lvl="0" indent="0" algn="l" rtl="0">
              <a:spcBef>
                <a:spcPts val="240"/>
              </a:spcBef>
              <a:spcAft>
                <a:spcPts val="0"/>
              </a:spcAft>
              <a:buClr>
                <a:srgbClr val="008774"/>
              </a:buClr>
              <a:buSzPct val="25000"/>
              <a:buFont typeface="Arial"/>
              <a:buNone/>
            </a:pPr>
            <a:r>
              <a:rPr lang="en-US" sz="1200" b="0" i="0" u="none" strike="noStrike" cap="none">
                <a:solidFill>
                  <a:srgbClr val="EEECE1"/>
                </a:solidFill>
                <a:latin typeface="Arial"/>
                <a:ea typeface="Arial"/>
                <a:cs typeface="Arial"/>
                <a:sym typeface="Arial"/>
              </a:rPr>
              <a:t>     or</a:t>
            </a:r>
          </a:p>
          <a:p>
            <a:pPr marL="0" marR="0" lvl="0" indent="0" algn="l" rtl="0">
              <a:spcBef>
                <a:spcPts val="240"/>
              </a:spcBef>
              <a:spcAft>
                <a:spcPts val="0"/>
              </a:spcAft>
              <a:buClr>
                <a:srgbClr val="008774"/>
              </a:buClr>
              <a:buSzPct val="25000"/>
              <a:buFont typeface="Arial"/>
              <a:buNone/>
            </a:pPr>
            <a:endParaRPr sz="1200" b="0" i="0" u="none" strike="noStrike" cap="none">
              <a:solidFill>
                <a:srgbClr val="EEECE1"/>
              </a:solidFill>
              <a:latin typeface="Arial"/>
              <a:ea typeface="Arial"/>
              <a:cs typeface="Arial"/>
              <a:sym typeface="Arial"/>
            </a:endParaRPr>
          </a:p>
          <a:p>
            <a:pPr marL="0" marR="0" lvl="0" indent="0" algn="l" rtl="0">
              <a:spcBef>
                <a:spcPts val="240"/>
              </a:spcBef>
              <a:spcAft>
                <a:spcPts val="0"/>
              </a:spcAft>
              <a:buClr>
                <a:srgbClr val="008774"/>
              </a:buClr>
              <a:buSzPct val="25000"/>
              <a:buFont typeface="Arial"/>
              <a:buNone/>
            </a:pPr>
            <a:r>
              <a:rPr lang="en-US" sz="1200" b="0" i="0" u="none" strike="noStrike" cap="none">
                <a:solidFill>
                  <a:srgbClr val="EEECE1"/>
                </a:solidFill>
                <a:latin typeface="Arial"/>
                <a:ea typeface="Arial"/>
                <a:cs typeface="Arial"/>
                <a:sym typeface="Arial"/>
              </a:rPr>
              <a:t>spring.profiles.active=production</a:t>
            </a:r>
          </a:p>
          <a:p>
            <a:pPr marL="0" marR="0" lvl="0" indent="0" algn="l" rtl="0">
              <a:spcBef>
                <a:spcPts val="210"/>
              </a:spcBef>
              <a:spcAft>
                <a:spcPts val="0"/>
              </a:spcAft>
              <a:buClr>
                <a:srgbClr val="008774"/>
              </a:buClr>
              <a:buSzPct val="25000"/>
              <a:buFont typeface="Arial"/>
              <a:buNone/>
            </a:pPr>
            <a:endParaRPr sz="1050" b="0" i="0" u="none" strike="noStrike" cap="none">
              <a:solidFill>
                <a:srgbClr val="EEECE1"/>
              </a:solidFill>
              <a:latin typeface="Arial"/>
              <a:ea typeface="Arial"/>
              <a:cs typeface="Arial"/>
              <a:sym typeface="Arial"/>
            </a:endParaRPr>
          </a:p>
          <a:p>
            <a:pPr marL="342900" marR="0" lvl="0" indent="-342900" algn="l" rtl="0">
              <a:spcBef>
                <a:spcPts val="280"/>
              </a:spcBef>
              <a:buClr>
                <a:srgbClr val="008774"/>
              </a:buClr>
              <a:buSzPct val="100000"/>
              <a:buFont typeface="Arial"/>
              <a:buNone/>
            </a:pPr>
            <a:endParaRPr sz="1400" b="0" i="0" u="none" strike="noStrike" cap="none">
              <a:solidFill>
                <a:srgbClr val="EEECE1"/>
              </a:solidFill>
              <a:latin typeface="Arial"/>
              <a:ea typeface="Arial"/>
              <a:cs typeface="Arial"/>
              <a:sym typeface="Arial"/>
            </a:endParaRPr>
          </a:p>
        </p:txBody>
      </p:sp>
      <p:sp>
        <p:nvSpPr>
          <p:cNvPr id="227" name="Shape 227"/>
          <p:cNvSpPr txBox="1"/>
          <p:nvPr/>
        </p:nvSpPr>
        <p:spPr>
          <a:xfrm>
            <a:off x="3749039" y="2212656"/>
            <a:ext cx="5080000" cy="2298382"/>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lt1"/>
              </a:buClr>
              <a:buFont typeface="Arial"/>
              <a:buNone/>
            </a:pPr>
            <a:endParaRPr sz="1400" b="0" i="0" u="none" strike="noStrike" cap="none">
              <a:solidFill>
                <a:schemeClr val="lt1"/>
              </a:solidFill>
              <a:latin typeface="Arial"/>
              <a:ea typeface="Arial"/>
              <a:cs typeface="Arial"/>
              <a:sym typeface="Arial"/>
            </a:endParaRPr>
          </a:p>
        </p:txBody>
      </p:sp>
      <p:sp>
        <p:nvSpPr>
          <p:cNvPr id="228" name="Shape 228"/>
          <p:cNvSpPr txBox="1"/>
          <p:nvPr/>
        </p:nvSpPr>
        <p:spPr>
          <a:xfrm>
            <a:off x="2439514" y="2941530"/>
            <a:ext cx="184666"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1800">
              <a:solidFill>
                <a:schemeClr val="dk1"/>
              </a:solidFill>
              <a:latin typeface="Arial"/>
              <a:ea typeface="Arial"/>
              <a:cs typeface="Arial"/>
              <a:sym typeface="Arial"/>
            </a:endParaRPr>
          </a:p>
        </p:txBody>
      </p:sp>
      <p:pic>
        <p:nvPicPr>
          <p:cNvPr id="229" name="Shape 229"/>
          <p:cNvPicPr preferRelativeResize="0"/>
          <p:nvPr/>
        </p:nvPicPr>
        <p:blipFill rotWithShape="1">
          <a:blip r:embed="rId3">
            <a:alphaModFix/>
          </a:blip>
          <a:srcRect/>
          <a:stretch/>
        </p:blipFill>
        <p:spPr>
          <a:xfrm>
            <a:off x="3916130" y="1255320"/>
            <a:ext cx="3060700" cy="2921000"/>
          </a:xfrm>
          <a:prstGeom prst="rect">
            <a:avLst/>
          </a:prstGeom>
          <a:noFill/>
          <a:ln>
            <a:noFill/>
          </a:ln>
        </p:spPr>
      </p:pic>
      <p:pic>
        <p:nvPicPr>
          <p:cNvPr id="230" name="Shape 230"/>
          <p:cNvPicPr preferRelativeResize="0"/>
          <p:nvPr/>
        </p:nvPicPr>
        <p:blipFill rotWithShape="1">
          <a:blip r:embed="rId4">
            <a:alphaModFix/>
          </a:blip>
          <a:srcRect/>
          <a:stretch/>
        </p:blipFill>
        <p:spPr>
          <a:xfrm>
            <a:off x="3742816" y="1861192"/>
            <a:ext cx="2981158" cy="702925"/>
          </a:xfrm>
          <a:prstGeom prst="rect">
            <a:avLst/>
          </a:prstGeom>
          <a:noFill/>
          <a:ln>
            <a:noFill/>
          </a:ln>
        </p:spPr>
      </p:pic>
      <p:pic>
        <p:nvPicPr>
          <p:cNvPr id="231" name="Shape 231"/>
          <p:cNvPicPr preferRelativeResize="0"/>
          <p:nvPr/>
        </p:nvPicPr>
        <p:blipFill rotWithShape="1">
          <a:blip r:embed="rId4">
            <a:alphaModFix/>
          </a:blip>
          <a:srcRect/>
          <a:stretch/>
        </p:blipFill>
        <p:spPr>
          <a:xfrm>
            <a:off x="3742816" y="3099953"/>
            <a:ext cx="2981158" cy="702925"/>
          </a:xfrm>
          <a:prstGeom prst="rect">
            <a:avLst/>
          </a:prstGeom>
          <a:noFill/>
          <a:ln>
            <a:noFill/>
          </a:ln>
        </p:spPr>
      </p:pic>
      <p:sp>
        <p:nvSpPr>
          <p:cNvPr id="232" name="Shape 232"/>
          <p:cNvSpPr txBox="1"/>
          <p:nvPr/>
        </p:nvSpPr>
        <p:spPr>
          <a:xfrm>
            <a:off x="7285192" y="1519890"/>
            <a:ext cx="1845018" cy="619398"/>
          </a:xfrm>
          <a:prstGeom prst="rect">
            <a:avLst/>
          </a:prstGeom>
          <a:noFill/>
          <a:ln>
            <a:noFill/>
          </a:ln>
        </p:spPr>
        <p:txBody>
          <a:bodyPr wrap="square" lIns="91425" tIns="45700" rIns="91425" bIns="45700" anchor="t" anchorCtr="0">
            <a:noAutofit/>
          </a:bodyPr>
          <a:lstStyle/>
          <a:p>
            <a:pPr marL="0" marR="0" lvl="0" indent="0" algn="l" rtl="0">
              <a:lnSpc>
                <a:spcPct val="150000"/>
              </a:lnSpc>
              <a:spcBef>
                <a:spcPts val="0"/>
              </a:spcBef>
              <a:buClr>
                <a:schemeClr val="lt1"/>
              </a:buClr>
              <a:buSzPct val="25000"/>
              <a:buFont typeface="Arial"/>
              <a:buNone/>
            </a:pPr>
            <a:r>
              <a:rPr lang="en-US" sz="1400" b="0" u="none">
                <a:solidFill>
                  <a:schemeClr val="lt1"/>
                </a:solidFill>
                <a:latin typeface="Arial"/>
                <a:ea typeface="Arial"/>
                <a:cs typeface="Arial"/>
                <a:sym typeface="Arial"/>
              </a:rPr>
              <a:t>Development profile</a:t>
            </a:r>
          </a:p>
        </p:txBody>
      </p:sp>
      <p:sp>
        <p:nvSpPr>
          <p:cNvPr id="233" name="Shape 233"/>
          <p:cNvSpPr txBox="1"/>
          <p:nvPr/>
        </p:nvSpPr>
        <p:spPr>
          <a:xfrm>
            <a:off x="7285192" y="2691464"/>
            <a:ext cx="1612971" cy="619398"/>
          </a:xfrm>
          <a:prstGeom prst="rect">
            <a:avLst/>
          </a:prstGeom>
          <a:noFill/>
          <a:ln>
            <a:noFill/>
          </a:ln>
        </p:spPr>
        <p:txBody>
          <a:bodyPr wrap="square" lIns="91425" tIns="45700" rIns="91425" bIns="45700" anchor="t" anchorCtr="0">
            <a:noAutofit/>
          </a:bodyPr>
          <a:lstStyle/>
          <a:p>
            <a:pPr marL="0" marR="0" lvl="0" indent="0" algn="l" rtl="0">
              <a:lnSpc>
                <a:spcPct val="150000"/>
              </a:lnSpc>
              <a:spcBef>
                <a:spcPts val="0"/>
              </a:spcBef>
              <a:buClr>
                <a:schemeClr val="lt1"/>
              </a:buClr>
              <a:buSzPct val="25000"/>
              <a:buFont typeface="Arial"/>
              <a:buNone/>
            </a:pPr>
            <a:r>
              <a:rPr lang="en-US" sz="1400" b="0" u="none">
                <a:solidFill>
                  <a:schemeClr val="lt1"/>
                </a:solidFill>
                <a:latin typeface="Arial"/>
                <a:ea typeface="Arial"/>
                <a:cs typeface="Arial"/>
                <a:sym typeface="Arial"/>
              </a:rPr>
              <a:t>Production profile</a:t>
            </a:r>
          </a:p>
        </p:txBody>
      </p:sp>
      <p:pic>
        <p:nvPicPr>
          <p:cNvPr id="234" name="Shape 234"/>
          <p:cNvPicPr preferRelativeResize="0"/>
          <p:nvPr/>
        </p:nvPicPr>
        <p:blipFill rotWithShape="1">
          <a:blip r:embed="rId5">
            <a:alphaModFix/>
          </a:blip>
          <a:srcRect/>
          <a:stretch/>
        </p:blipFill>
        <p:spPr>
          <a:xfrm>
            <a:off x="6025153" y="2941530"/>
            <a:ext cx="1107639" cy="259446"/>
          </a:xfrm>
          <a:prstGeom prst="rect">
            <a:avLst/>
          </a:prstGeom>
          <a:noFill/>
          <a:ln>
            <a:noFill/>
          </a:ln>
        </p:spPr>
      </p:pic>
      <p:pic>
        <p:nvPicPr>
          <p:cNvPr id="235" name="Shape 235"/>
          <p:cNvPicPr preferRelativeResize="0"/>
          <p:nvPr/>
        </p:nvPicPr>
        <p:blipFill rotWithShape="1">
          <a:blip r:embed="rId5">
            <a:alphaModFix/>
          </a:blip>
          <a:srcRect/>
          <a:stretch/>
        </p:blipFill>
        <p:spPr>
          <a:xfrm>
            <a:off x="6177553" y="1731468"/>
            <a:ext cx="1107639" cy="259446"/>
          </a:xfrm>
          <a:prstGeom prst="rect">
            <a:avLst/>
          </a:prstGeom>
          <a:noFill/>
          <a:ln>
            <a:noFill/>
          </a:ln>
        </p:spPr>
      </p:pic>
      <p:pic>
        <p:nvPicPr>
          <p:cNvPr id="236" name="Shape 236"/>
          <p:cNvPicPr preferRelativeResize="0"/>
          <p:nvPr/>
        </p:nvPicPr>
        <p:blipFill>
          <a:blip r:embed="rId6">
            <a:alphaModFix/>
          </a:blip>
          <a:stretch>
            <a:fillRect/>
          </a:stretch>
        </p:blipFill>
        <p:spPr>
          <a:xfrm>
            <a:off x="280592" y="4653787"/>
            <a:ext cx="282324" cy="282324"/>
          </a:xfrm>
          <a:prstGeom prst="rect">
            <a:avLst/>
          </a:prstGeom>
          <a:noFill/>
          <a:ln>
            <a:noFill/>
          </a:ln>
        </p:spPr>
      </p:pic>
      <p:pic>
        <p:nvPicPr>
          <p:cNvPr id="237" name="Shape 237"/>
          <p:cNvPicPr preferRelativeResize="0"/>
          <p:nvPr/>
        </p:nvPicPr>
        <p:blipFill>
          <a:blip r:embed="rId7">
            <a:alphaModFix/>
          </a:blip>
          <a:stretch>
            <a:fillRect/>
          </a:stretch>
        </p:blipFill>
        <p:spPr>
          <a:xfrm>
            <a:off x="689575" y="4675961"/>
            <a:ext cx="368559" cy="237980"/>
          </a:xfrm>
          <a:prstGeom prst="rect">
            <a:avLst/>
          </a:prstGeom>
          <a:noFill/>
          <a:ln>
            <a:noFill/>
          </a:ln>
        </p:spPr>
      </p:pic>
    </p:spTree>
  </p:cSld>
  <p:clrMapOvr>
    <a:masterClrMapping/>
  </p:clrMapOvr>
</p:sld>
</file>

<file path=ppt/theme/theme1.xml><?xml version="1.0" encoding="utf-8"?>
<a:theme xmlns:a="http://schemas.openxmlformats.org/drawingml/2006/main" name="Pivotal Main">
  <a:themeElements>
    <a:clrScheme name="Pivotal R2">
      <a:dk1>
        <a:srgbClr val="000000"/>
      </a:dk1>
      <a:lt1>
        <a:srgbClr val="FFFFFF"/>
      </a:lt1>
      <a:dk2>
        <a:srgbClr val="4C4C4C"/>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Pivotal">
      <a:dk1>
        <a:srgbClr val="000000"/>
      </a:dk1>
      <a:lt1>
        <a:srgbClr val="FFFFFF"/>
      </a:lt1>
      <a:dk2>
        <a:srgbClr val="1F497D"/>
      </a:dk2>
      <a:lt2>
        <a:srgbClr val="EEECE1"/>
      </a:lt2>
      <a:accent1>
        <a:srgbClr val="0E675B"/>
      </a:accent1>
      <a:accent2>
        <a:srgbClr val="18B4C1"/>
      </a:accent2>
      <a:accent3>
        <a:srgbClr val="1B6FB8"/>
      </a:accent3>
      <a:accent4>
        <a:srgbClr val="6C3F75"/>
      </a:accent4>
      <a:accent5>
        <a:srgbClr val="121A20"/>
      </a:accent5>
      <a:accent6>
        <a:srgbClr val="7A7A7A"/>
      </a:accent6>
      <a:hlink>
        <a:srgbClr val="18B3C0"/>
      </a:hlink>
      <a:folHlink>
        <a:srgbClr val="6C3F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731</Words>
  <Application>Microsoft Macintosh PowerPoint</Application>
  <PresentationFormat>On-screen Show (16:9)</PresentationFormat>
  <Paragraphs>104</Paragraphs>
  <Slides>10</Slides>
  <Notes>10</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10</vt:i4>
      </vt:variant>
    </vt:vector>
  </HeadingPairs>
  <TitlesOfParts>
    <vt:vector size="13" baseType="lpstr">
      <vt:lpstr>Helvetica Neue</vt:lpstr>
      <vt:lpstr>Pivotal Main</vt:lpstr>
      <vt:lpstr>Office Theme</vt:lpstr>
      <vt:lpstr>PowerPoint Presentation</vt:lpstr>
      <vt:lpstr>PowerPoint Presentation</vt:lpstr>
      <vt:lpstr>Getting Started</vt:lpstr>
      <vt:lpstr>Endpoints</vt:lpstr>
      <vt:lpstr>Health Endpoint</vt:lpstr>
      <vt:lpstr>Health Indicators</vt:lpstr>
      <vt:lpstr>HTTP Access</vt:lpstr>
      <vt:lpstr>Metrics</vt:lpstr>
      <vt:lpstr>Profiles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Vince Russo</cp:lastModifiedBy>
  <cp:revision>1</cp:revision>
  <dcterms:modified xsi:type="dcterms:W3CDTF">2017-09-20T23:05:51Z</dcterms:modified>
</cp:coreProperties>
</file>