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417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53" name="Shape 53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7" name="Shape 147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esigning-bulkheads-microservices-architecture-subhash-chandra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Circuit Breakers and Fault Tolerance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7919" y="1109170"/>
            <a:ext cx="5174702" cy="3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30" y="1706880"/>
            <a:ext cx="2878792" cy="214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Shape 28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0" name="Shape 2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" name="Shape 29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2240" y="1209040"/>
            <a:ext cx="4612639" cy="3170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dashboard + Turbine + RabbitMQ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service into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Include starter dependency in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&lt;artifactId&gt;spring-cloud-services-starter-circuit-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breaker&lt;/artifactId&gt;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96" y="1016000"/>
            <a:ext cx="3757367" cy="2938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Shape 30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Shape 30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bulkhead</a:t>
            </a:r>
            <a:r>
              <a:rPr lang="en-US"/>
              <a:t> strategy?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are your typical bottlenecks?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detect and resolve your bottlenecks?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Shape 31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9" name="Shape 32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0" name="Shape 33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74" name="Shape 17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83" name="Shape 183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failure must not cause a cascading failure across the entire system.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for an application that depends on 30 services where each service has 99.99% uptime, here is what you can expect: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99.99^30 = 99.7% uptime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0.3% of 1 billion requests = 3,000,000 failures  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2+ hours downtime/month if </a:t>
            </a:r>
            <a:r>
              <a:rPr lang="en-US" sz="1600" b="1" i="1" u="sng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dependencies have 99.99%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Reality is </a:t>
            </a: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worse.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https://github.com/Netflix/Hystrix/wiki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193" name="Shape 1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Shape 19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Systems Failures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838" y="1066800"/>
            <a:ext cx="3745582" cy="34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838" y="1066800"/>
            <a:ext cx="3745582" cy="340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1838" y="1062978"/>
            <a:ext cx="3745582" cy="3411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 Breaker Pattern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79" y="1102525"/>
            <a:ext cx="7254240" cy="3281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Shape 22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Shape 22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Implementing Circuit Breakers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39520" y="1361440"/>
            <a:ext cx="656335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@EnableCircuitBreaker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66160" y="172720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3454399" y="186944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5" name="Shape 235"/>
          <p:cNvSpPr txBox="1"/>
          <p:nvPr/>
        </p:nvSpPr>
        <p:spPr>
          <a:xfrm>
            <a:off x="1087120" y="3251200"/>
            <a:ext cx="7802880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&lt;artifactId&gt;spring-cloud-starter-hystrix&lt;/artifactId&gt;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Shape 23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96239" y="1097279"/>
            <a:ext cx="8412480" cy="3046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rgbClr val="512F58"/>
                </a:solidFill>
                <a:latin typeface="Courier New"/>
                <a:ea typeface="Courier New"/>
                <a:cs typeface="Courier New"/>
                <a:sym typeface="Courier New"/>
              </a:rPr>
              <a:t>FortuneService</a:t>
            </a:r>
            <a:r>
              <a:rPr lang="en-US" sz="1200">
                <a:solidFill>
                  <a:srgbClr val="44256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@HystrixCommand(fallbackMethod = "defaultFortune"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commandProperties =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@HystrixProperty(</a:t>
            </a: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name="execution.isolation.thread.timeoutInMilliseconds”, value="500"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}) 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getFortune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restTemplate.getForObject("http://fortune-service", String.class);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defaultFortune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logger.debug(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"Default fortune used."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"This fortune is no good. Try another."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 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50" name="Shape 2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" name="Shape 25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 Metrics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publishers real-time metrics for each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Informational and Status (isCircuitOpen)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Cumulative and Rolling Event Counts (countExceptionsThrown &amp; rollingCountExceptionsThrown)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 (latencyExecute_percentile_995)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Percentiles: End-to-End Execution ( latencyTotal_percentile_5)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Values (propertyValue_circuitBreakerRequestVolumeThreshold)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Published to /hystrix.stream endpoint &amp; boot actuator metrics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Individual /hystrix.streams aggregated via Turbine and published via /turbine.stream or AMQP.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63" name="Shape 2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Shape 26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Metrics With Turbine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427" y="1026159"/>
            <a:ext cx="5989051" cy="355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Shape 27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 Neue</vt:lpstr>
      <vt:lpstr>Pivotal Main</vt:lpstr>
      <vt:lpstr>Pivotal Main</vt:lpstr>
      <vt:lpstr>Office Theme</vt:lpstr>
      <vt:lpstr>PowerPoint Presentation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Hystrix Dashboard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1</cp:revision>
  <dcterms:modified xsi:type="dcterms:W3CDTF">2017-09-20T23:06:11Z</dcterms:modified>
</cp:coreProperties>
</file>