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353" r:id="rId5"/>
    <p:sldId id="360" r:id="rId6"/>
    <p:sldId id="373" r:id="rId7"/>
    <p:sldId id="374" r:id="rId8"/>
    <p:sldId id="375" r:id="rId9"/>
    <p:sldId id="37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2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88" y="-1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at Duke Energy</a:t>
            </a:r>
          </a:p>
        </p:txBody>
      </p:sp>
      <p:pic>
        <p:nvPicPr>
          <p:cNvPr id="7" name="Picture 6" descr="duke_energy_logo_detai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59" y="4003924"/>
            <a:ext cx="3114841" cy="11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:00 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1:30 PM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1:30 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2:00 PM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endParaRPr lang="en-US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2:00 </a:t>
            </a:r>
            <a:r>
              <a:rPr lang="en-US" dirty="0">
                <a:solidFill>
                  <a:schemeClr val="bg1"/>
                </a:solidFill>
                <a:sym typeface="Arial"/>
              </a:rPr>
              <a:t>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2:15 PM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</a:p>
          <a:p>
            <a:pPr lvl="0">
              <a:buClr>
                <a:srgbClr val="008774"/>
              </a:buClr>
            </a:pPr>
            <a:endParaRPr lang="en-US" dirty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2:15 </a:t>
            </a:r>
            <a:r>
              <a:rPr lang="en-US" dirty="0">
                <a:solidFill>
                  <a:schemeClr val="bg1"/>
                </a:solidFill>
                <a:sym typeface="Arial"/>
              </a:rPr>
              <a:t>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>
                <a:solidFill>
                  <a:schemeClr val="bg1"/>
                </a:solidFill>
                <a:sym typeface="Arial"/>
              </a:rPr>
              <a:t>3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:00 </a:t>
            </a:r>
            <a:r>
              <a:rPr lang="en-US" dirty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Introducing Spring Cloud Netflix</a:t>
            </a: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accent6"/>
                </a:solidFill>
                <a:sym typeface="Arial"/>
              </a:rPr>
              <a:t>                                    Spring Cloud </a:t>
            </a:r>
            <a:r>
              <a:rPr lang="en-US" dirty="0" err="1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9BBB59"/>
                </a:solidFill>
                <a:sym typeface="Arial"/>
              </a:rPr>
              <a:t>                                    Lab 4: Introducing Spring Cloud into Boot Application</a:t>
            </a: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rgbClr val="FFFFFF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3:00 </a:t>
            </a:r>
            <a:r>
              <a:rPr lang="en-US" dirty="0">
                <a:solidFill>
                  <a:srgbClr val="FFFFFF"/>
                </a:solidFill>
                <a:sym typeface="Arial"/>
              </a:rPr>
              <a:t>PM </a:t>
            </a:r>
            <a:r>
              <a:rPr lang="mr-IN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 4:00 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4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:00 </a:t>
            </a:r>
            <a:r>
              <a:rPr lang="en-US" dirty="0">
                <a:solidFill>
                  <a:srgbClr val="FFFFFF"/>
                </a:solidFill>
                <a:sym typeface="Arial"/>
              </a:rPr>
              <a:t>PM </a:t>
            </a:r>
            <a:r>
              <a:rPr lang="mr-IN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 5:00 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vrusso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-pivotal/CN-</a:t>
            </a:r>
            <a:r>
              <a:rPr lang="en-US" sz="2000" smtClean="0">
                <a:solidFill>
                  <a:schemeClr val="accent6"/>
                </a:solidFill>
                <a:sym typeface="Arial"/>
              </a:rPr>
              <a:t>Workshop</a:t>
            </a:r>
            <a:r>
              <a:rPr lang="en-US" sz="2000" smtClean="0">
                <a:solidFill>
                  <a:schemeClr val="accent6"/>
                </a:solidFill>
                <a:sym typeface="Arial"/>
              </a:rPr>
              <a:t>-</a:t>
            </a:r>
            <a:r>
              <a:rPr lang="en-US" sz="2000" smtClean="0">
                <a:solidFill>
                  <a:schemeClr val="accent6"/>
                </a:solidFill>
                <a:sym typeface="Arial"/>
              </a:rPr>
              <a:t>DE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API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Apps Manager</a:t>
            </a:r>
            <a:endParaRPr lang="en-US" sz="2400" dirty="0">
              <a:solidFill>
                <a:srgbClr val="4F81B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26894</TotalTime>
  <Words>194</Words>
  <Application>Microsoft Macintosh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Vince Russo</cp:lastModifiedBy>
  <cp:revision>264</cp:revision>
  <dcterms:created xsi:type="dcterms:W3CDTF">2015-10-05T21:15:00Z</dcterms:created>
  <dcterms:modified xsi:type="dcterms:W3CDTF">2017-09-21T17:16:39Z</dcterms:modified>
  <cp:category/>
</cp:coreProperties>
</file>