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83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712" autoAdjust="0"/>
  </p:normalViewPr>
  <p:slideViewPr>
    <p:cSldViewPr>
      <p:cViewPr varScale="1">
        <p:scale>
          <a:sx n="78" d="100"/>
          <a:sy n="78" d="100"/>
        </p:scale>
        <p:origin x="-7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25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0705-7AD5-4147-BFE8-F30B01ACE04D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Cloud Foundry Development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979E4-A6E5-4809-9EBF-22C36D643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1955-38FC-4448-A6A5-C1787FB70D3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do.hailoapp.com/services/2015/03/09/journey-into-a-microservice-world-part-3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osh.io/releases" TargetMode="External"/><Relationship Id="rId3" Type="http://schemas.openxmlformats.org/officeDocument/2006/relationships/hyperlink" Target="https://lists.cloudfoundry.org/" TargetMode="External"/><Relationship Id="rId7" Type="http://schemas.openxmlformats.org/officeDocument/2006/relationships/hyperlink" Target="http://bosh.io/stemcells" TargetMode="External"/><Relationship Id="rId2" Type="http://schemas.openxmlformats.org/officeDocument/2006/relationships/hyperlink" Target="https://www.cloudfoundry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osh.io/" TargetMode="External"/><Relationship Id="rId5" Type="http://schemas.openxmlformats.org/officeDocument/2006/relationships/hyperlink" Target="https://github.com/cloudfoundry-incubator" TargetMode="External"/><Relationship Id="rId4" Type="http://schemas.openxmlformats.org/officeDocument/2006/relationships/hyperlink" Target="https://github.com/cloudfoundry" TargetMode="External"/><Relationship Id="rId9" Type="http://schemas.openxmlformats.org/officeDocument/2006/relationships/hyperlink" Target="http://bosh.io/docs/deployment-manifes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henewstack.io/dockercon-europe-adrian-cockcroft-on-the-state-of-microservice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F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350876" cy="387737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4724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 err="1" smtClean="0"/>
              <a:t>Microservices</a:t>
            </a:r>
            <a:r>
              <a:rPr lang="en-US" sz="4000" b="1" dirty="0" smtClean="0"/>
              <a:t> on the Cloud Foundry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315200" cy="5105400"/>
          </a:xfrm>
        </p:spPr>
        <p:txBody>
          <a:bodyPr>
            <a:normAutofit/>
          </a:bodyPr>
          <a:lstStyle/>
          <a:p>
            <a:pPr algn="l" fontAlgn="base"/>
            <a:endParaRPr lang="en-US" b="1" dirty="0" smtClean="0"/>
          </a:p>
          <a:p>
            <a:pPr algn="l" fontAlgn="base"/>
            <a:r>
              <a:rPr lang="en-US" b="1" dirty="0" err="1" smtClean="0"/>
              <a:t>Microservices</a:t>
            </a:r>
            <a:r>
              <a:rPr lang="en-US" b="1" dirty="0" smtClean="0"/>
              <a:t> architectures have significant...</a:t>
            </a:r>
          </a:p>
          <a:p>
            <a:pPr algn="l"/>
            <a:endParaRPr lang="en-US" dirty="0" smtClean="0"/>
          </a:p>
          <a:p>
            <a:r>
              <a:rPr lang="en-US" sz="4400" dirty="0" smtClean="0"/>
              <a:t>Ops Overhead</a:t>
            </a:r>
          </a:p>
          <a:p>
            <a:endParaRPr lang="en-US" sz="4400" dirty="0" smtClean="0"/>
          </a:p>
          <a:p>
            <a:r>
              <a:rPr lang="en-US" sz="4400" b="1" dirty="0" smtClean="0"/>
              <a:t>Mitigated by CF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19200"/>
            <a:ext cx="7848600" cy="3581400"/>
          </a:xfrm>
        </p:spPr>
        <p:txBody>
          <a:bodyPr>
            <a:normAutofit/>
          </a:bodyPr>
          <a:lstStyle/>
          <a:p>
            <a:pPr algn="l" fontAlgn="base"/>
            <a:r>
              <a:rPr lang="en-US" sz="4400" b="1" dirty="0" smtClean="0"/>
              <a:t>So what is 12 factor?</a:t>
            </a:r>
          </a:p>
          <a:p>
            <a:pPr algn="l"/>
            <a:endParaRPr lang="en-US" b="1" dirty="0" smtClean="0"/>
          </a:p>
          <a:p>
            <a:pPr algn="l"/>
            <a:r>
              <a:rPr lang="en-US" sz="4400" b="1" dirty="0" smtClean="0"/>
              <a:t>Coping mechanism  for complexity in distributed systems.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1"/>
            <a:ext cx="7772400" cy="1219200"/>
          </a:xfrm>
        </p:spPr>
        <p:txBody>
          <a:bodyPr/>
          <a:lstStyle/>
          <a:p>
            <a:r>
              <a:rPr lang="en-US" dirty="0" smtClean="0"/>
              <a:t>12 Factor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15200" cy="44958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V. Build, release, run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VII. Port binding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b="1" dirty="0" smtClean="0"/>
              <a:t> X. Dev/prod parity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VI. Processes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b="1" dirty="0" smtClean="0"/>
              <a:t> III. </a:t>
            </a:r>
            <a:r>
              <a:rPr lang="en-US" b="1" dirty="0" err="1" smtClean="0"/>
              <a:t>Config</a:t>
            </a:r>
            <a:endParaRPr lang="en-US" b="1" dirty="0" smtClean="0"/>
          </a:p>
          <a:p>
            <a:pPr algn="l" fontAlgn="base">
              <a:buFont typeface="Arial" pitchFamily="34" charset="0"/>
              <a:buChar char="•"/>
            </a:pPr>
            <a:r>
              <a:rPr lang="en-US" b="1" dirty="0" smtClean="0"/>
              <a:t> IV. Backing services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VIII. Concurrency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IX. Disposability</a:t>
            </a:r>
          </a:p>
          <a:p>
            <a:pPr algn="l" fontAlgn="base"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1"/>
            <a:ext cx="7772400" cy="1219200"/>
          </a:xfrm>
        </p:spPr>
        <p:txBody>
          <a:bodyPr/>
          <a:lstStyle/>
          <a:p>
            <a:pPr algn="l"/>
            <a:r>
              <a:rPr lang="en-US" dirty="0" smtClean="0"/>
              <a:t>12 Factor </a:t>
            </a:r>
            <a:r>
              <a:rPr lang="en-US" dirty="0" smtClean="0"/>
              <a:t>I. –  Codebase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15200" cy="4495800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algn="l" fontAlgn="base"/>
            <a:r>
              <a:rPr lang="en-US" sz="2400" dirty="0" err="1" smtClean="0"/>
              <a:t>Git</a:t>
            </a:r>
            <a:r>
              <a:rPr lang="en-US" sz="2400" dirty="0" smtClean="0"/>
              <a:t> is a </a:t>
            </a:r>
            <a:r>
              <a:rPr lang="en-US" sz="2400" dirty="0" smtClean="0">
                <a:hlinkClick r:id="rId2"/>
              </a:rPr>
              <a:t>free and open source</a:t>
            </a:r>
            <a:r>
              <a:rPr lang="en-US" sz="2400" dirty="0" smtClean="0"/>
              <a:t> distributed version control system designed to handle everything from small to very large projects with speed and efficiency</a:t>
            </a:r>
            <a:r>
              <a:rPr lang="en-US" sz="2400" dirty="0" smtClean="0"/>
              <a:t>.</a:t>
            </a:r>
          </a:p>
          <a:p>
            <a:pPr algn="l" fontAlgn="base"/>
            <a:endParaRPr lang="en-US" b="1" dirty="0" smtClean="0"/>
          </a:p>
          <a:p>
            <a:pPr algn="l" fontAlgn="base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SVN</a:t>
            </a:r>
          </a:p>
          <a:p>
            <a:pPr algn="l" fontAlgn="base"/>
            <a:r>
              <a:rPr lang="en-US" sz="2400" dirty="0" smtClean="0"/>
              <a:t>Subversion exists to be universally recognized and adopted as an open-source, centralized version control system characterized by its reliability as a safe haven for valuable data; the simplicity of its model and usage; and its ability to support the needs of a wide variety of users and projects, from individuals to large-scale enterprise operations.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772400" cy="1066801"/>
          </a:xfrm>
        </p:spPr>
        <p:txBody>
          <a:bodyPr>
            <a:norm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315200" cy="4191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Services need to be...</a:t>
            </a:r>
          </a:p>
          <a:p>
            <a:r>
              <a:rPr lang="en-US" dirty="0" smtClean="0"/>
              <a:t>Discoverable</a:t>
            </a:r>
          </a:p>
          <a:p>
            <a:r>
              <a:rPr lang="en-US" b="1" dirty="0" smtClean="0"/>
              <a:t>Accessible</a:t>
            </a:r>
          </a:p>
          <a:p>
            <a:endParaRPr lang="en-US" b="1" dirty="0" smtClean="0"/>
          </a:p>
          <a:p>
            <a:pPr algn="l"/>
            <a:r>
              <a:rPr lang="en-US" b="1" dirty="0" smtClean="0"/>
              <a:t>Stateless services are constantly...</a:t>
            </a:r>
          </a:p>
          <a:p>
            <a:pPr fontAlgn="base"/>
            <a:r>
              <a:rPr lang="en-US" b="1" dirty="0" smtClean="0"/>
              <a:t>scaling</a:t>
            </a:r>
          </a:p>
          <a:p>
            <a:pPr fontAlgn="base"/>
            <a:r>
              <a:rPr lang="en-US" b="1" dirty="0" smtClean="0"/>
              <a:t>failing</a:t>
            </a:r>
          </a:p>
          <a:p>
            <a:pPr fontAlgn="base"/>
            <a:r>
              <a:rPr lang="en-US" b="1" dirty="0" smtClean="0"/>
              <a:t>recovering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3152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In distributed systems...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Application dependencies cease to be a method call away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Configuring each client is error prone and brittle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772400" cy="1066801"/>
          </a:xfrm>
        </p:spPr>
        <p:txBody>
          <a:bodyPr>
            <a:normAutofit/>
          </a:bodyPr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562600"/>
            <a:ext cx="5410200" cy="685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Client Side load-balancing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2674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315200" cy="5105400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 smtClean="0"/>
              <a:t>Client side load-balancing is...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Simple - no need for another load-balancer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Efficient - minimize components between calls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Flexible - URIs change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772400" cy="1066801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Circuit Breaking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315200" cy="4191000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dirty="0" smtClean="0"/>
              <a:t>Interactions between services need to be...</a:t>
            </a:r>
          </a:p>
          <a:p>
            <a:pPr algn="l" fontAlgn="base"/>
            <a:endParaRPr lang="en-US" b="1" dirty="0" smtClean="0"/>
          </a:p>
          <a:p>
            <a:pPr fontAlgn="base"/>
            <a:r>
              <a:rPr lang="en-US" dirty="0" smtClean="0"/>
              <a:t>Reliable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Fault Tolerant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772400" cy="1066801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 smtClean="0"/>
              <a:t>Cascading Failure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315200" cy="3733800"/>
          </a:xfrm>
        </p:spPr>
        <p:txBody>
          <a:bodyPr>
            <a:normAutofit fontScale="62500" lnSpcReduction="20000"/>
          </a:bodyPr>
          <a:lstStyle/>
          <a:p>
            <a:pPr algn="l" fontAlgn="base"/>
            <a:r>
              <a:rPr lang="en-US" b="1" dirty="0" smtClean="0"/>
              <a:t>GIVEN: app that relies on 30 services</a:t>
            </a:r>
          </a:p>
          <a:p>
            <a:pPr algn="l" fontAlgn="base"/>
            <a:endParaRPr lang="en-US" b="1" dirty="0" smtClean="0"/>
          </a:p>
          <a:p>
            <a:pPr algn="l" fontAlgn="base"/>
            <a:r>
              <a:rPr lang="en-US" b="1" dirty="0" smtClean="0"/>
              <a:t>each service: 99.99% uptime</a:t>
            </a:r>
          </a:p>
          <a:p>
            <a:pPr algn="l" fontAlgn="base"/>
            <a:endParaRPr lang="en-US" b="1" dirty="0" smtClean="0"/>
          </a:p>
          <a:p>
            <a:pPr algn="l" fontAlgn="base"/>
            <a:r>
              <a:rPr lang="en-US" b="1" dirty="0" smtClean="0"/>
              <a:t>99.7% uptime</a:t>
            </a:r>
          </a:p>
          <a:p>
            <a:pPr algn="l" fontAlgn="base"/>
            <a:endParaRPr lang="en-US" b="1" dirty="0" smtClean="0"/>
          </a:p>
          <a:p>
            <a:pPr algn="l" fontAlgn="base"/>
            <a:r>
              <a:rPr lang="en-US" b="1" dirty="0" smtClean="0"/>
              <a:t>0.3% of 1 billion requests = 3,000,000 failures</a:t>
            </a:r>
          </a:p>
          <a:p>
            <a:pPr algn="l" fontAlgn="base"/>
            <a:endParaRPr lang="en-US" b="1" dirty="0" smtClean="0"/>
          </a:p>
          <a:p>
            <a:pPr algn="l" fontAlgn="base"/>
            <a:r>
              <a:rPr lang="en-US" b="1" dirty="0" smtClean="0"/>
              <a:t>Reality is generally worse</a:t>
            </a:r>
          </a:p>
          <a:p>
            <a:pPr algn="l" fontAlgn="base"/>
            <a:endParaRPr lang="en-US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Cloud Native Evolution</a:t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Monolithic Applications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Challenges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Going Cloud Native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81000"/>
            <a:ext cx="272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772400" cy="1066801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Circuit Breaking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2198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7772400" cy="1066801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Distributed Tracing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7315200" cy="762000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dirty="0" smtClean="0"/>
              <a:t>When something goes bang…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5257800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900" dirty="0" smtClean="0">
                <a:solidFill>
                  <a:schemeClr val="tx1">
                    <a:tint val="75000"/>
                  </a:schemeClr>
                </a:solidFill>
              </a:rPr>
              <a:t>how do we find the problem?</a:t>
            </a:r>
          </a:p>
          <a:p>
            <a:pPr fontAlgn="base"/>
            <a:r>
              <a:rPr lang="en-US" sz="1500" dirty="0" smtClean="0"/>
              <a:t>source: </a:t>
            </a:r>
            <a:r>
              <a:rPr lang="en-US" sz="1500" dirty="0" smtClean="0">
                <a:hlinkClick r:id="rId2"/>
              </a:rPr>
              <a:t>https://sudo.hailoapp.com/services/2015/03/09/journey-into-a-microservice-world-part-3/</a:t>
            </a:r>
            <a:endParaRPr lang="en-US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905000"/>
            <a:ext cx="35052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06680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XI. Logs - Treat logs as event streams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2057400"/>
            <a:ext cx="55447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066801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 smtClean="0"/>
              <a:t>Tracing Solutions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73533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38200" y="5715000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400" dirty="0" smtClean="0"/>
              <a:t>Based on concepts in Google Dapper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Resources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315200" cy="4419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/>
              <a:t>Cloud Foundry</a:t>
            </a:r>
          </a:p>
          <a:p>
            <a:pPr algn="l"/>
            <a:r>
              <a:rPr lang="en-US" dirty="0" smtClean="0"/>
              <a:t>Main Site: </a:t>
            </a:r>
            <a:r>
              <a:rPr lang="en-US" dirty="0" smtClean="0">
                <a:hlinkClick r:id="rId2"/>
              </a:rPr>
              <a:t>cloudfoundry.org</a:t>
            </a:r>
            <a:endParaRPr lang="en-US" dirty="0" smtClean="0"/>
          </a:p>
          <a:p>
            <a:pPr algn="l"/>
            <a:r>
              <a:rPr lang="en-US" dirty="0" smtClean="0"/>
              <a:t>Mailing lists - </a:t>
            </a:r>
            <a:r>
              <a:rPr lang="en-US" dirty="0" smtClean="0">
                <a:hlinkClick r:id="rId3"/>
              </a:rPr>
              <a:t>lists.cloudfoundry.org</a:t>
            </a:r>
            <a:endParaRPr lang="en-US" dirty="0" smtClean="0"/>
          </a:p>
          <a:p>
            <a:pPr algn="l"/>
            <a:r>
              <a:rPr lang="en-US" dirty="0" smtClean="0">
                <a:hlinkClick r:id="rId4"/>
              </a:rPr>
              <a:t>github.com/</a:t>
            </a:r>
            <a:r>
              <a:rPr lang="en-US" dirty="0" err="1" smtClean="0">
                <a:hlinkClick r:id="rId4"/>
              </a:rPr>
              <a:t>cloudfoundry</a:t>
            </a:r>
            <a:endParaRPr lang="en-US" dirty="0" smtClean="0"/>
          </a:p>
          <a:p>
            <a:pPr algn="l"/>
            <a:r>
              <a:rPr lang="en-US" dirty="0" smtClean="0">
                <a:hlinkClick r:id="rId5"/>
              </a:rPr>
              <a:t>github.com/</a:t>
            </a:r>
            <a:r>
              <a:rPr lang="en-US" dirty="0" err="1" smtClean="0">
                <a:hlinkClick r:id="rId5"/>
              </a:rPr>
              <a:t>cloudfoundry</a:t>
            </a:r>
            <a:r>
              <a:rPr lang="en-US" dirty="0" smtClean="0">
                <a:hlinkClick r:id="rId5"/>
              </a:rPr>
              <a:t>-incubator</a:t>
            </a:r>
            <a:endParaRPr lang="en-US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Bosh</a:t>
            </a:r>
          </a:p>
          <a:p>
            <a:pPr algn="l"/>
            <a:r>
              <a:rPr lang="en-US" dirty="0" smtClean="0"/>
              <a:t>Main Site: </a:t>
            </a:r>
            <a:r>
              <a:rPr lang="en-US" dirty="0" smtClean="0">
                <a:hlinkClick r:id="rId6"/>
              </a:rPr>
              <a:t>bosh.io</a:t>
            </a:r>
            <a:endParaRPr lang="en-US" dirty="0" smtClean="0"/>
          </a:p>
          <a:p>
            <a:pPr algn="l"/>
            <a:r>
              <a:rPr lang="en-US" dirty="0" err="1" smtClean="0"/>
              <a:t>stemcells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bosh.io/</a:t>
            </a:r>
            <a:r>
              <a:rPr lang="en-US" dirty="0" err="1" smtClean="0">
                <a:hlinkClick r:id="rId7"/>
              </a:rPr>
              <a:t>stemcells</a:t>
            </a:r>
            <a:endParaRPr lang="en-US" dirty="0" smtClean="0"/>
          </a:p>
          <a:p>
            <a:pPr algn="l"/>
            <a:r>
              <a:rPr lang="en-US" dirty="0" smtClean="0"/>
              <a:t>releases: </a:t>
            </a:r>
            <a:r>
              <a:rPr lang="en-US" dirty="0" smtClean="0">
                <a:hlinkClick r:id="rId8"/>
              </a:rPr>
              <a:t>bosh.io/releases</a:t>
            </a:r>
            <a:endParaRPr lang="en-US" dirty="0" smtClean="0"/>
          </a:p>
          <a:p>
            <a:pPr algn="l"/>
            <a:r>
              <a:rPr lang="en-US" dirty="0" smtClean="0"/>
              <a:t>manifest: </a:t>
            </a:r>
            <a:r>
              <a:rPr lang="en-US" dirty="0" smtClean="0">
                <a:hlinkClick r:id="rId9"/>
              </a:rPr>
              <a:t>bosh.io/docs/deployment-manifest.html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838200"/>
            <a:ext cx="7315200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What is a Monolith?</a:t>
            </a:r>
          </a:p>
          <a:p>
            <a:pPr algn="l" fontAlgn="base"/>
            <a:r>
              <a:rPr lang="en-US" b="1" dirty="0" smtClean="0"/>
              <a:t>Typically…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/>
              <a:t> Tightly </a:t>
            </a:r>
            <a:r>
              <a:rPr lang="en-US" b="1" dirty="0" smtClean="0"/>
              <a:t>coupled</a:t>
            </a:r>
            <a:endParaRPr lang="en-US" dirty="0" smtClean="0"/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/>
              <a:t> Multi-responsibility/</a:t>
            </a:r>
            <a:r>
              <a:rPr lang="en-US" b="1" dirty="0" smtClean="0"/>
              <a:t>mixed concerns</a:t>
            </a:r>
            <a:endParaRPr lang="en-US" dirty="0" smtClean="0"/>
          </a:p>
          <a:p>
            <a:pPr algn="l" fontAlgn="base">
              <a:buFont typeface="Arial" pitchFamily="34" charset="0"/>
              <a:buChar char="•"/>
            </a:pPr>
            <a:r>
              <a:rPr lang="en-US" b="1" dirty="0" smtClean="0"/>
              <a:t> Large</a:t>
            </a:r>
            <a:r>
              <a:rPr lang="en-US" dirty="0" smtClean="0"/>
              <a:t> deployable unit(s)</a:t>
            </a:r>
          </a:p>
          <a:p>
            <a:pPr algn="l"/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657600"/>
            <a:ext cx="2847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 fontAlgn="base"/>
            <a:r>
              <a:rPr lang="en-US" sz="4000" dirty="0" smtClean="0"/>
              <a:t>Challenges on Monolithic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Scaling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Release Cycles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Onboarding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Feedback Loop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 fontAlgn="base"/>
            <a:r>
              <a:rPr lang="en-US" sz="4000" dirty="0" smtClean="0"/>
              <a:t>What if we could...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3962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What </a:t>
            </a:r>
            <a:r>
              <a:rPr lang="en-US" b="1" dirty="0" err="1" smtClean="0"/>
              <a:t>characterises</a:t>
            </a:r>
            <a:r>
              <a:rPr lang="en-US" b="1" dirty="0" smtClean="0"/>
              <a:t> Cloud Native?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Develop quickly with fast feedback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Deploy quickly and confidently every time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Scale our teams and applications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Fail gracefully and recover quickly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Build the Right Thing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We can…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315200" cy="4191000"/>
          </a:xfrm>
        </p:spPr>
        <p:txBody>
          <a:bodyPr>
            <a:normAutofit/>
          </a:bodyPr>
          <a:lstStyle/>
          <a:p>
            <a:endParaRPr lang="en-US" sz="4400" dirty="0" smtClean="0"/>
          </a:p>
          <a:p>
            <a:r>
              <a:rPr lang="en-US" sz="4400" dirty="0" smtClean="0"/>
              <a:t>Cloud Native</a:t>
            </a:r>
          </a:p>
          <a:p>
            <a:endParaRPr lang="en-US" sz="4400" dirty="0" smtClean="0"/>
          </a:p>
          <a:p>
            <a:r>
              <a:rPr lang="en-US" sz="4400" dirty="0" smtClean="0"/>
              <a:t>Confidence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315200" cy="4876800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dirty="0" err="1" smtClean="0"/>
              <a:t>Microservices</a:t>
            </a:r>
            <a:r>
              <a:rPr lang="en-US" b="1" dirty="0" smtClean="0"/>
              <a:t> defined as...</a:t>
            </a:r>
          </a:p>
          <a:p>
            <a:pPr algn="l" fontAlgn="base"/>
            <a:r>
              <a:rPr lang="en-US" sz="2800" b="1" dirty="0" smtClean="0"/>
              <a:t>"A loosely-coupled, service-oriented architecture with bounded context.“</a:t>
            </a:r>
            <a:endParaRPr lang="en-US" b="1" dirty="0" smtClean="0"/>
          </a:p>
          <a:p>
            <a:pPr algn="l" fontAlgn="base"/>
            <a:r>
              <a:rPr lang="en-US" sz="2800" b="1" dirty="0" smtClean="0"/>
              <a:t>"It allows updates without needing to understand how everything else works.“</a:t>
            </a:r>
            <a:endParaRPr lang="en-US" b="1" cap="all" dirty="0" smtClean="0"/>
          </a:p>
          <a:p>
            <a:pPr algn="l" fontAlgn="base"/>
            <a:r>
              <a:rPr lang="en-US" b="1" cap="all" dirty="0" smtClean="0"/>
              <a:t>ADRIAN COCKCROFT</a:t>
            </a:r>
          </a:p>
          <a:p>
            <a:pPr algn="l" fontAlgn="base"/>
            <a:endParaRPr lang="en-US" sz="1400" b="1" i="1" dirty="0" smtClean="0"/>
          </a:p>
          <a:p>
            <a:pPr algn="l" fontAlgn="base"/>
            <a:r>
              <a:rPr lang="en-US" sz="1400" b="1" i="1" dirty="0" smtClean="0"/>
              <a:t>Source: </a:t>
            </a:r>
            <a:r>
              <a:rPr lang="en-US" sz="1400" b="1" i="1" dirty="0" smtClean="0">
                <a:hlinkClick r:id="rId2"/>
              </a:rPr>
              <a:t>http://thenewstack.io/dockercon-europe-adrian-cockcroft-on-the-state-of-microservices/</a:t>
            </a:r>
            <a:endParaRPr lang="en-US" sz="1400" b="1" i="1" dirty="0" smtClean="0"/>
          </a:p>
          <a:p>
            <a:pPr algn="l" fontAlgn="base"/>
            <a:endParaRPr lang="en-US" sz="1400" b="1" i="1" dirty="0" smtClean="0"/>
          </a:p>
          <a:p>
            <a:pPr algn="l" fontAlgn="base">
              <a:buFont typeface="Wingdings" pitchFamily="2" charset="2"/>
              <a:buChar char="Ø"/>
            </a:pPr>
            <a:r>
              <a:rPr lang="en-US" b="1" cap="all" dirty="0" smtClean="0"/>
              <a:t> single responsibility</a:t>
            </a:r>
          </a:p>
          <a:p>
            <a:pPr algn="l" fontAlgn="base">
              <a:buFont typeface="Wingdings" pitchFamily="2" charset="2"/>
              <a:buChar char="Ø"/>
            </a:pPr>
            <a:r>
              <a:rPr lang="en-US" b="1" cap="all" dirty="0" smtClean="0"/>
              <a:t> separation of concerns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Microservices</a:t>
            </a:r>
            <a:r>
              <a:rPr lang="en-US" dirty="0" smtClean="0"/>
              <a:t> and 12 factor apps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fontAlgn="base"/>
            <a:r>
              <a:rPr lang="en-US" sz="4000" dirty="0" smtClean="0"/>
              <a:t>Impact of </a:t>
            </a:r>
            <a:r>
              <a:rPr lang="en-US" sz="4000" dirty="0" err="1" smtClean="0"/>
              <a:t>Microservices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3505200"/>
          </a:xfrm>
        </p:spPr>
        <p:txBody>
          <a:bodyPr>
            <a:normAutofit/>
          </a:bodyPr>
          <a:lstStyle/>
          <a:p>
            <a:pPr algn="l" fontAlgn="base">
              <a:buFont typeface="Wingdings" pitchFamily="2" charset="2"/>
              <a:buChar char="Ø"/>
            </a:pPr>
            <a:r>
              <a:rPr lang="en-US" dirty="0" smtClean="0"/>
              <a:t> Decoupled change cycles -&gt; </a:t>
            </a:r>
            <a:r>
              <a:rPr lang="en-US" b="1" dirty="0" smtClean="0"/>
              <a:t>frequent deploys</a:t>
            </a:r>
            <a:endParaRPr lang="en-US" dirty="0" smtClean="0"/>
          </a:p>
          <a:p>
            <a:pPr algn="l" fontAlgn="base">
              <a:buFont typeface="Wingdings" pitchFamily="2" charset="2"/>
              <a:buChar char="Ø"/>
            </a:pPr>
            <a:r>
              <a:rPr lang="en-US" dirty="0" smtClean="0"/>
              <a:t> Small codebase -&gt; </a:t>
            </a:r>
            <a:r>
              <a:rPr lang="en-US" b="1" dirty="0" smtClean="0"/>
              <a:t>fast </a:t>
            </a:r>
            <a:r>
              <a:rPr lang="en-US" b="1" dirty="0" err="1" smtClean="0"/>
              <a:t>onboarding</a:t>
            </a:r>
            <a:endParaRPr lang="en-US" dirty="0" smtClean="0"/>
          </a:p>
          <a:p>
            <a:pPr algn="l" fontAlgn="base">
              <a:buFont typeface="Wingdings" pitchFamily="2" charset="2"/>
              <a:buChar char="Ø"/>
            </a:pPr>
            <a:r>
              <a:rPr lang="en-US" dirty="0" smtClean="0"/>
              <a:t> Efficient scale -&gt; </a:t>
            </a:r>
            <a:r>
              <a:rPr lang="en-US" b="1" dirty="0" smtClean="0"/>
              <a:t>technology &amp; organizations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Data </a:t>
            </a:r>
            <a:r>
              <a:rPr lang="en-US" sz="4000" dirty="0" err="1" smtClean="0"/>
              <a:t>Microservices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4866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286</Words>
  <Application>Microsoft Office PowerPoint</Application>
  <PresentationFormat>On-screen Show (4:3)</PresentationFormat>
  <Paragraphs>128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Cloud Native Evolution Agenda</vt:lpstr>
      <vt:lpstr>Slide 3</vt:lpstr>
      <vt:lpstr>Challenges on Monolithic</vt:lpstr>
      <vt:lpstr>What if we could...</vt:lpstr>
      <vt:lpstr>We can…</vt:lpstr>
      <vt:lpstr> Microservices and 12 factor apps </vt:lpstr>
      <vt:lpstr>Impact of Microservices</vt:lpstr>
      <vt:lpstr>Data Microservices</vt:lpstr>
      <vt:lpstr>Slide 10</vt:lpstr>
      <vt:lpstr>Slide 11</vt:lpstr>
      <vt:lpstr>12 Factor Review</vt:lpstr>
      <vt:lpstr>12 Factor I. –  Codebase</vt:lpstr>
      <vt:lpstr>Service Discovery</vt:lpstr>
      <vt:lpstr>Slide 15</vt:lpstr>
      <vt:lpstr>Service Discovery</vt:lpstr>
      <vt:lpstr>Slide 17</vt:lpstr>
      <vt:lpstr>Circuit Breaking</vt:lpstr>
      <vt:lpstr>Cascading Failure</vt:lpstr>
      <vt:lpstr>Circuit Breaking</vt:lpstr>
      <vt:lpstr>Distributed Tracing</vt:lpstr>
      <vt:lpstr>XI. Logs - Treat logs as event streams</vt:lpstr>
      <vt:lpstr>Tracing Solutions</vt:lpstr>
      <vt:lpstr>Slide 24</vt:lpstr>
      <vt:lpstr>Resources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xiaoxli</dc:creator>
  <cp:lastModifiedBy>xiaoxli</cp:lastModifiedBy>
  <cp:revision>189</cp:revision>
  <dcterms:created xsi:type="dcterms:W3CDTF">2017-04-15T12:47:37Z</dcterms:created>
  <dcterms:modified xsi:type="dcterms:W3CDTF">2017-04-18T06:57:09Z</dcterms:modified>
</cp:coreProperties>
</file>