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57E3233-C02B-41A3-9F71-A0377B5580DD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70D682-78B2-479D-8CD7-74E7354EC4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rathan-python2.cfapp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772400" cy="2971800"/>
          </a:xfrm>
        </p:spPr>
        <p:txBody>
          <a:bodyPr/>
          <a:lstStyle/>
          <a:p>
            <a:r>
              <a:rPr lang="en-US" dirty="0" smtClean="0"/>
              <a:t>Auto-Scaling in </a:t>
            </a:r>
            <a:r>
              <a:rPr lang="en-US" dirty="0" err="1" smtClean="0"/>
              <a:t>Cloudfoundry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2133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Team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Niket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-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1PI13CS100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Parag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-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1PI13CS103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Parikshit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-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1PI13CS104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Rathan  -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1PI13CS121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createInstance</a:t>
            </a:r>
            <a:r>
              <a:rPr lang="en-US" dirty="0"/>
              <a:t>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module which creates the new Instance 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scale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app-name -i 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numberOfInstances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app-name is the name of the application. In our case it is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rathan-python2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to create new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Vms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application.</a:t>
            </a:r>
          </a:p>
          <a:p>
            <a:pPr lvl="1"/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numberOfInstances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total number of instances, including current number of instances.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Termination must be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explicity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done by the user, whenever he needs to stop the Scaling.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trl+c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 termination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Ctrl+c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pressed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handle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SIGINT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signal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reduceInstances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reduce the number of modules back to 2</a:t>
            </a:r>
          </a:p>
        </p:txBody>
      </p:sp>
    </p:spTree>
    <p:extLst>
      <p:ext uri="{BB962C8B-B14F-4D97-AF65-F5344CB8AC3E}">
        <p14:creationId xmlns:p14="http://schemas.microsoft.com/office/powerpoint/2010/main" val="10062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reduceInstances</a:t>
            </a:r>
            <a:r>
              <a:rPr lang="en-US" dirty="0"/>
              <a:t>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Reduces the number of instances back to 2</a:t>
            </a:r>
          </a:p>
          <a:p>
            <a:r>
              <a:rPr lang="en-US" dirty="0" smtClean="0"/>
              <a:t>Uses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cf</a:t>
            </a:r>
            <a:r>
              <a:rPr lang="en-US" dirty="0"/>
              <a:t> scale </a:t>
            </a:r>
            <a:r>
              <a:rPr lang="en-US" dirty="0" smtClean="0"/>
              <a:t>app-name </a:t>
            </a:r>
            <a:r>
              <a:rPr lang="en-US" dirty="0"/>
              <a:t>-i </a:t>
            </a:r>
            <a:r>
              <a:rPr lang="en-US" dirty="0" err="1" smtClean="0"/>
              <a:t>numberOfInstances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EXIT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477363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gerian" pitchFamily="82" charset="0"/>
              </a:rPr>
              <a:t>THANK YOU</a:t>
            </a:r>
          </a:p>
          <a:p>
            <a:endParaRPr lang="en-US" sz="5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4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BOSH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048510" cy="3886200"/>
          </a:xfrm>
        </p:spPr>
      </p:pic>
    </p:spTree>
    <p:extLst>
      <p:ext uri="{BB962C8B-B14F-4D97-AF65-F5344CB8AC3E}">
        <p14:creationId xmlns:p14="http://schemas.microsoft.com/office/powerpoint/2010/main" val="19526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-107149"/>
            <a:ext cx="8915400" cy="6885432"/>
          </a:xfrm>
        </p:spPr>
      </p:pic>
    </p:spTree>
    <p:extLst>
      <p:ext uri="{BB962C8B-B14F-4D97-AF65-F5344CB8AC3E}">
        <p14:creationId xmlns:p14="http://schemas.microsoft.com/office/powerpoint/2010/main" val="18854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Cloudfoundry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tx2">
                    <a:lumMod val="75000"/>
                  </a:schemeClr>
                </a:solidFill>
              </a:rPr>
              <a:t>Sample Application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Consists of Files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hello.py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	: Application Code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manifest.yml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: Application Resources</a:t>
            </a:r>
          </a:p>
          <a:p>
            <a:pPr lvl="6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Memory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6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No. of instances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Procfile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		: Command to execute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/>
          <a:lstStyle/>
          <a:p>
            <a:r>
              <a:rPr lang="en-US" dirty="0" smtClean="0"/>
              <a:t>Application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419"/>
            <a:ext cx="8229600" cy="2687782"/>
          </a:xfrm>
        </p:spPr>
        <p:txBody>
          <a:bodyPr/>
          <a:lstStyle/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login</a:t>
            </a: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push app-name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URL    :   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rathan-python2.cfapps.io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for our sample application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14800"/>
            <a:ext cx="8001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5194"/>
            <a:ext cx="8305800" cy="55556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0654" y="1752600"/>
            <a:ext cx="1662546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Scaling Tool</a:t>
            </a:r>
            <a:endParaRPr lang="en-US" dirty="0"/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>
            <a:off x="3020290" y="2133600"/>
            <a:ext cx="8659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6200" y="17526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 Health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837709" y="2852304"/>
            <a:ext cx="1981200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Reached Threshold ?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 flipH="1">
            <a:off x="4828309" y="2514600"/>
            <a:ext cx="10391" cy="337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3" idx="1"/>
          </p:cNvCxnSpPr>
          <p:nvPr/>
        </p:nvCxnSpPr>
        <p:spPr>
          <a:xfrm>
            <a:off x="5818909" y="3576204"/>
            <a:ext cx="1191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10400" y="3089130"/>
            <a:ext cx="1752600" cy="974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New Instance</a:t>
            </a:r>
            <a:endParaRPr lang="en-US" dirty="0"/>
          </a:p>
        </p:txBody>
      </p:sp>
      <p:cxnSp>
        <p:nvCxnSpPr>
          <p:cNvPr id="43" name="Elbow Connector 42"/>
          <p:cNvCxnSpPr/>
          <p:nvPr/>
        </p:nvCxnSpPr>
        <p:spPr>
          <a:xfrm rot="5400000" flipH="1">
            <a:off x="2920711" y="2353129"/>
            <a:ext cx="2166504" cy="1704109"/>
          </a:xfrm>
          <a:prstGeom prst="bentConnector3">
            <a:avLst>
              <a:gd name="adj1" fmla="val -105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08913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7117" y="412389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1" name="Flowchart: Decision 50"/>
          <p:cNvSpPr/>
          <p:nvPr/>
        </p:nvSpPr>
        <p:spPr>
          <a:xfrm>
            <a:off x="547253" y="3089130"/>
            <a:ext cx="2473037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Termination ?</a:t>
            </a:r>
            <a:endParaRPr lang="en-US" sz="1500" dirty="0"/>
          </a:p>
        </p:txBody>
      </p:sp>
      <p:cxnSp>
        <p:nvCxnSpPr>
          <p:cNvPr id="53" name="Straight Arrow Connector 52"/>
          <p:cNvCxnSpPr>
            <a:endCxn id="51" idx="0"/>
          </p:cNvCxnSpPr>
          <p:nvPr/>
        </p:nvCxnSpPr>
        <p:spPr>
          <a:xfrm>
            <a:off x="1783771" y="2514600"/>
            <a:ext cx="1" cy="57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3"/>
          </p:cNvCxnSpPr>
          <p:nvPr/>
        </p:nvCxnSpPr>
        <p:spPr>
          <a:xfrm flipV="1">
            <a:off x="3020290" y="2133600"/>
            <a:ext cx="0" cy="167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46082" y="1752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1" idx="2"/>
          </p:cNvCxnSpPr>
          <p:nvPr/>
        </p:nvCxnSpPr>
        <p:spPr>
          <a:xfrm>
            <a:off x="1783772" y="4536930"/>
            <a:ext cx="0" cy="720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03280" y="47244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52818" y="5257800"/>
            <a:ext cx="20199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 Instances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862775" y="601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117480" y="6241473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Scaling-Tool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__name__=='__main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__':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signal.signal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signal.SIGINT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Process(target =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p1.start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p1.join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the process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scaler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Process is the one which main functionalities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dirty="0" err="1" smtClean="0"/>
              <a:t>scaler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51037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open('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log.hmonitor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', 'w') as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outfile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		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subprocess.call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(['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app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rathan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-python'],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stdout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outfile,shell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=True)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 file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log.hmonitor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Cf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app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rathan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-python </a:t>
            </a:r>
          </a:p>
          <a:p>
            <a:pPr marL="914400" lvl="2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gets details about the app health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is a list which holds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 of all the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Vms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current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4356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en-US" dirty="0" err="1" smtClean="0"/>
              <a:t>checkHealth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7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Checks if health of all the apps is below 60%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one of the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Vm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 is below 60%, then we will assume we are in a safe zone.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all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% are above 60% then we need to scale. So this module returns false, saying health is not good.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)&lt;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totalInstances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This condition is put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  accommodate for the time involved in starting the new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VM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Call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createInstance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Module if we need to create a new Instance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91</TotalTime>
  <Words>308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Auto-Scaling in Cloudfoundry</vt:lpstr>
      <vt:lpstr>BOSH Architecture</vt:lpstr>
      <vt:lpstr>PowerPoint Presentation</vt:lpstr>
      <vt:lpstr>Cloudfoundry Application</vt:lpstr>
      <vt:lpstr>Application Launch</vt:lpstr>
      <vt:lpstr>Design</vt:lpstr>
      <vt:lpstr>Scaling-Tool Code</vt:lpstr>
      <vt:lpstr>scaler Module</vt:lpstr>
      <vt:lpstr>checkHealth Module</vt:lpstr>
      <vt:lpstr>createInstance Module</vt:lpstr>
      <vt:lpstr>Termination</vt:lpstr>
      <vt:lpstr>reduceInstances Module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Auto-Scaling in Cloudfoundry</dc:title>
  <dc:creator>Rathan Naik</dc:creator>
  <cp:lastModifiedBy>Rathan Naik</cp:lastModifiedBy>
  <cp:revision>182</cp:revision>
  <dcterms:created xsi:type="dcterms:W3CDTF">2016-05-20T04:06:23Z</dcterms:created>
  <dcterms:modified xsi:type="dcterms:W3CDTF">2016-05-20T05:38:18Z</dcterms:modified>
</cp:coreProperties>
</file>