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431" r:id="rId2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ter Humphrey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A29"/>
    <a:srgbClr val="E6FAF9"/>
    <a:srgbClr val="A3E8E5"/>
    <a:srgbClr val="4C4C4C"/>
    <a:srgbClr val="00AE8A"/>
    <a:srgbClr val="182730"/>
    <a:srgbClr val="33928A"/>
    <a:srgbClr val="00B0F0"/>
    <a:srgbClr val="6DB33F"/>
    <a:srgbClr val="6CB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3" autoAdjust="0"/>
    <p:restoredTop sz="84333" autoAdjust="0"/>
  </p:normalViewPr>
  <p:slideViewPr>
    <p:cSldViewPr snapToGrid="0" showGuides="1">
      <p:cViewPr>
        <p:scale>
          <a:sx n="103" d="100"/>
          <a:sy n="103" d="100"/>
        </p:scale>
        <p:origin x="-1216" y="-432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1968" y="66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did a threat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exercise on the </a:t>
            </a:r>
            <a:r>
              <a:rPr lang="en-US" baseline="0" dirty="0" err="1" smtClean="0"/>
              <a:t>netflixoss</a:t>
            </a:r>
            <a:r>
              <a:rPr lang="en-US" baseline="0" dirty="0" smtClean="0"/>
              <a:t> components,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SCS 1.0 blog post for MITM details.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SCS creates </a:t>
            </a:r>
            <a:r>
              <a:rPr lang="en-US" baseline="0" dirty="0" smtClean="0"/>
              <a:t>a UAA Identity Zone.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434286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1086002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820738"/>
            <a:ext cx="7193870" cy="4985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9" name="Picture 8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  <p:pic>
        <p:nvPicPr>
          <p:cNvPr id="6" name="Picture 5" descr="pivotal_teal.png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72" r:id="rId4"/>
    <p:sldLayoutId id="2147483673" r:id="rId5"/>
    <p:sldLayoutId id="2147483694" r:id="rId6"/>
    <p:sldLayoutId id="2147483696" r:id="rId7"/>
    <p:sldLayoutId id="2147483675" r:id="rId8"/>
    <p:sldLayoutId id="2147483697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6" r:id="rId16"/>
    <p:sldLayoutId id="2147483698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67147" y="3724865"/>
            <a:ext cx="5449094" cy="43088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Unhook yourself from your Dad’s ESB:   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Continuously build integration patterns using a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based approach with SCDF and Concourse.</a:t>
            </a:r>
            <a:endParaRPr lang="en-US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5301" y="1001305"/>
            <a:ext cx="6140450" cy="58477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CD with Concourse</a:t>
            </a:r>
            <a:endParaRPr lang="en-US" sz="11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02920" lvl="1" indent="-228600"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05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Let's </a:t>
            </a:r>
            <a:r>
              <a:rPr lang="en-US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 Spring Cloud Pipeline and Concourse to put it all together and get to production - safely, repeatedly, and often.</a:t>
            </a:r>
            <a:endParaRPr lang="en-US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365" y="1637708"/>
            <a:ext cx="6025050" cy="7463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Java </a:t>
            </a:r>
            <a:r>
              <a:rPr lang="en-US" sz="11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Buildpack</a:t>
            </a: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12 Factor 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apps</a:t>
            </a:r>
          </a:p>
          <a:p>
            <a:pPr marL="502920" lvl="1" indent="-228600"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Essentials 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and basics for Java apps on PCF - part 2 to Cloud Native 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Java.  We’ll dive deeper into the question: “I could use </a:t>
            </a:r>
            <a:r>
              <a:rPr lang="en-US" sz="1050" dirty="0" err="1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 with PCF but why would I want to when we have </a:t>
            </a:r>
            <a:r>
              <a:rPr lang="en-US" sz="1050" dirty="0" err="1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buildpack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?”</a:t>
            </a:r>
            <a:endParaRPr lang="en-US" sz="1050" dirty="0">
              <a:solidFill>
                <a:schemeClr val="bg1"/>
              </a:solidFill>
              <a:uFill>
                <a:solidFill>
                  <a:srgbClr val="4D4D4D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7701" y="2428580"/>
            <a:ext cx="5652513" cy="58477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Cloud Native .NET 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</a:t>
            </a:r>
            <a:endParaRPr lang="en-US" sz="1050" dirty="0" smtClean="0">
              <a:solidFill>
                <a:schemeClr val="bg1"/>
              </a:solidFill>
              <a:uFill>
                <a:solidFill>
                  <a:srgbClr val="4D4D4D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502920" lvl="1" indent="-228600"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Spring Cloud 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Services, </a:t>
            </a:r>
            <a:r>
              <a:rPr lang="en-US" sz="1050" dirty="0" err="1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Steeltoe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, and PCF 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with .NET to implement service discovery, circuit breaker, externalized </a:t>
            </a:r>
            <a:r>
              <a:rPr lang="en-US" sz="1050" dirty="0" err="1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config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.  </a:t>
            </a:r>
            <a:endParaRPr lang="en-US" sz="1050" dirty="0">
              <a:solidFill>
                <a:schemeClr val="bg1"/>
              </a:solidFill>
              <a:uFill>
                <a:solidFill>
                  <a:srgbClr val="4D4D4D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1231" y="3079232"/>
            <a:ext cx="5449094" cy="6001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Services with PCF: 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Connectors, MySQL,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RabbitMQ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Gemfire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nice compliment to SCDF workshop:  "great, you have a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app / data flow, now it needs the actual 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data”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endParaRPr lang="en-US" sz="11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9610" y="1212850"/>
            <a:ext cx="2813050" cy="281305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follow-up Workshops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10" y="1226433"/>
            <a:ext cx="2803500" cy="280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Please visit the Pivotal booth for details.  Free for first 50 registrants!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8690" y="4210197"/>
            <a:ext cx="5449094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Supercharge your </a:t>
            </a:r>
            <a:r>
              <a:rPr lang="en-US" sz="11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Performance and scalability are top concerns for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responsible for data.  Waiting for round trip to a database may not be good enough.  In this session you will implement data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using Spring and 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Pivotal Cloud Cache</a:t>
            </a:r>
            <a:endParaRPr lang="en-US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external_04_2014">
  <a:themeElements>
    <a:clrScheme name="Custom 11">
      <a:dk1>
        <a:srgbClr val="4C4C4C"/>
      </a:dk1>
      <a:lt1>
        <a:srgbClr val="FFFFFF"/>
      </a:lt1>
      <a:dk2>
        <a:srgbClr val="008881"/>
      </a:dk2>
      <a:lt2>
        <a:srgbClr val="000000"/>
      </a:lt2>
      <a:accent1>
        <a:srgbClr val="00878A"/>
      </a:accent1>
      <a:accent2>
        <a:srgbClr val="00AE9E"/>
      </a:accent2>
      <a:accent3>
        <a:srgbClr val="1F6FB8"/>
      </a:accent3>
      <a:accent4>
        <a:srgbClr val="1DA6B4"/>
      </a:accent4>
      <a:accent5>
        <a:srgbClr val="592D63"/>
      </a:accent5>
      <a:accent6>
        <a:srgbClr val="FEBE4D"/>
      </a:accent6>
      <a:hlink>
        <a:srgbClr val="84CFD7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Pivotal_PPT_Template_16x9_external_04_2014.potx</Template>
  <TotalTime>64439</TotalTime>
  <Words>253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Pivotal_PPT_Template_16x9_external_04_2014</vt:lpstr>
      <vt:lpstr>Pivotal follow-up Workshops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Mike Wright</cp:lastModifiedBy>
  <cp:revision>827</cp:revision>
  <dcterms:created xsi:type="dcterms:W3CDTF">2014-04-28T17:27:53Z</dcterms:created>
  <dcterms:modified xsi:type="dcterms:W3CDTF">2017-02-17T15:55:42Z</dcterms:modified>
</cp:coreProperties>
</file>