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363" r:id="rId3"/>
    <p:sldId id="348" r:id="rId4"/>
    <p:sldId id="495" r:id="rId5"/>
    <p:sldId id="529" r:id="rId6"/>
    <p:sldId id="53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264" y="-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f-platform-eng/tile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5" y="1487155"/>
            <a:ext cx="4854081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BOSH </a:t>
            </a: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1-Day</a:t>
            </a:r>
            <a:b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Workshop</a:t>
            </a:r>
            <a:endParaRPr sz="4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69414" y="3713403"/>
            <a:ext cx="183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Matt Gunter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Sr</a:t>
            </a:r>
            <a:r>
              <a:rPr lang="en-US" dirty="0" smtClean="0">
                <a:solidFill>
                  <a:schemeClr val="bg1"/>
                </a:solidFill>
              </a:rPr>
              <a:t> Platform Architect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414" y="4389023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Mike Wright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Southeast PA Manager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6" y="1487155"/>
            <a:ext cx="4252350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Building a Pivotal Cloud Foundry Tile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2706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6" y="320039"/>
            <a:ext cx="8748153" cy="36355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3515" y="953887"/>
            <a:ext cx="8748153" cy="3602971"/>
          </a:xfrm>
        </p:spPr>
        <p:txBody>
          <a:bodyPr/>
          <a:lstStyle/>
          <a:p>
            <a:pPr marL="179388" indent="-179388"/>
            <a:r>
              <a:rPr lang="en" dirty="0"/>
              <a:t>Understand the </a:t>
            </a:r>
            <a:r>
              <a:rPr lang="en-US" dirty="0" smtClean="0"/>
              <a:t>difference between a Tile and a BOSH release</a:t>
            </a:r>
            <a:endParaRPr lang="en-US" dirty="0" smtClean="0"/>
          </a:p>
          <a:p>
            <a:pPr marL="179388" indent="-179388"/>
            <a:r>
              <a:rPr lang="en-US" dirty="0" smtClean="0"/>
              <a:t>Understand the basics of the Tile Generator</a:t>
            </a:r>
            <a:endParaRPr lang="en-US" dirty="0"/>
          </a:p>
          <a:p>
            <a:pPr marL="179388" indent="-179388"/>
            <a:r>
              <a:rPr lang="en-US" dirty="0" smtClean="0"/>
              <a:t>Demonstration of Tile Generator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077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What’s the difference between a Tile </a:t>
            </a:r>
            <a:r>
              <a:rPr lang="en-US" sz="2800" dirty="0" err="1" smtClean="0"/>
              <a:t>vs</a:t>
            </a:r>
            <a:r>
              <a:rPr lang="en-US" sz="2800" dirty="0" smtClean="0"/>
              <a:t> BOSH deployment?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BOSH deployment requires BOSH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access and handcraftin</a:t>
            </a:r>
            <a:r>
              <a:rPr lang="en-US" sz="2400" dirty="0" smtClean="0"/>
              <a:t>g manifest files in order to deploy</a:t>
            </a:r>
            <a:endParaRPr lang="en-US" sz="2400" dirty="0" smtClean="0"/>
          </a:p>
          <a:p>
            <a:r>
              <a:rPr lang="en-US" sz="2400" dirty="0" smtClean="0"/>
              <a:t>Tile is a package that gets imported into Pivotal Ops Manager and installed via a Web GUI</a:t>
            </a:r>
            <a:endParaRPr lang="en-US" sz="2400" dirty="0" smtClean="0"/>
          </a:p>
          <a:p>
            <a:r>
              <a:rPr lang="en-US" sz="2400" dirty="0" smtClean="0"/>
              <a:t>Installing tiles via Ops Manager simplifies the install or upgrade process and does not need deep BOSH knowledge</a:t>
            </a:r>
          </a:p>
          <a:p>
            <a:r>
              <a:rPr lang="en-US" sz="2400" dirty="0" smtClean="0"/>
              <a:t>Tile install uses BOSH to deploy</a:t>
            </a:r>
          </a:p>
        </p:txBody>
      </p:sp>
    </p:spTree>
    <p:extLst>
      <p:ext uri="{BB962C8B-B14F-4D97-AF65-F5344CB8AC3E}">
        <p14:creationId xmlns:p14="http://schemas.microsoft.com/office/powerpoint/2010/main" val="241101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PCF Tile Generator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45" y="1363132"/>
            <a:ext cx="7392556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https://github.com/cf-platform-eng/tile-</a:t>
            </a:r>
            <a:r>
              <a:rPr lang="en-US" dirty="0" smtClean="0">
                <a:hlinkClick r:id="rId2"/>
              </a:rPr>
              <a:t>generator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128</Words>
  <Application>Microsoft Macintosh PowerPoint</Application>
  <PresentationFormat>On-screen Show (16:9)</PresentationFormat>
  <Paragraphs>24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Goals</vt:lpstr>
      <vt:lpstr>What’s the difference between a Tile vs BOSH deployment?</vt:lpstr>
      <vt:lpstr>PCF Tile Generator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Mike Wright</cp:lastModifiedBy>
  <cp:revision>209</cp:revision>
  <dcterms:modified xsi:type="dcterms:W3CDTF">2016-04-26T03:25:01Z</dcterms:modified>
</cp:coreProperties>
</file>