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59" r:id="rId4"/>
    <p:sldId id="309" r:id="rId5"/>
    <p:sldId id="260" r:id="rId6"/>
    <p:sldId id="285" r:id="rId7"/>
    <p:sldId id="287" r:id="rId8"/>
    <p:sldId id="288" r:id="rId9"/>
    <p:sldId id="286" r:id="rId10"/>
    <p:sldId id="283" r:id="rId11"/>
    <p:sldId id="308" r:id="rId12"/>
    <p:sldId id="282" r:id="rId13"/>
    <p:sldId id="291" r:id="rId14"/>
    <p:sldId id="289" r:id="rId15"/>
    <p:sldId id="290" r:id="rId16"/>
    <p:sldId id="263" r:id="rId17"/>
    <p:sldId id="276" r:id="rId18"/>
    <p:sldId id="293" r:id="rId19"/>
    <p:sldId id="295" r:id="rId20"/>
    <p:sldId id="296" r:id="rId21"/>
    <p:sldId id="294" r:id="rId22"/>
    <p:sldId id="278" r:id="rId23"/>
    <p:sldId id="302" r:id="rId24"/>
    <p:sldId id="303" r:id="rId25"/>
    <p:sldId id="279" r:id="rId26"/>
    <p:sldId id="267" r:id="rId27"/>
    <p:sldId id="275" r:id="rId28"/>
    <p:sldId id="297" r:id="rId29"/>
    <p:sldId id="299" r:id="rId30"/>
    <p:sldId id="301" r:id="rId31"/>
    <p:sldId id="298" r:id="rId32"/>
    <p:sldId id="306" r:id="rId33"/>
    <p:sldId id="281" r:id="rId34"/>
    <p:sldId id="307" r:id="rId35"/>
    <p:sldId id="305" r:id="rId36"/>
    <p:sldId id="272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67" autoAdjust="0"/>
  </p:normalViewPr>
  <p:slideViewPr>
    <p:cSldViewPr snapToGrid="0" snapToObjects="1">
      <p:cViewPr varScale="1">
        <p:scale>
          <a:sx n="74" d="100"/>
          <a:sy n="74" d="100"/>
        </p:scale>
        <p:origin x="-2336" y="-112"/>
      </p:cViewPr>
      <p:guideLst>
        <p:guide orient="horz" pos="21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Ajug</a:t>
            </a:r>
            <a:endParaRPr lang="en-US" dirty="0" smtClean="0"/>
          </a:p>
          <a:p>
            <a:r>
              <a:rPr lang="en-US" dirty="0" err="1" smtClean="0"/>
              <a:t>DevNexus</a:t>
            </a:r>
            <a:r>
              <a:rPr lang="en-US" dirty="0" smtClean="0"/>
              <a:t>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- 2002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Batch - 2007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Integration - 2008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Boot - 2013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Streams  -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6473435"/>
            <a:ext cx="731400" cy="22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3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9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9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5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7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7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80" y="6053945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51" y="6053944"/>
            <a:ext cx="900545" cy="838849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30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30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30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11" y="4690310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11" y="4690310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11" y="4508993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6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22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5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8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21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8"/>
            <a:ext cx="1809950" cy="457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(no we won’t be bashing monoliths)</a:t>
            </a:r>
          </a:p>
          <a:p>
            <a:pPr lvl="1"/>
            <a:r>
              <a:rPr lang="en-US" sz="3200" dirty="0" smtClean="0"/>
              <a:t>Streams (Spring Cloud Stream)</a:t>
            </a:r>
          </a:p>
          <a:p>
            <a:pPr lvl="1"/>
            <a:r>
              <a:rPr lang="en-US" sz="3200" dirty="0" smtClean="0"/>
              <a:t>Tasks (Spring Cloud Task)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413800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5" y="4502751"/>
            <a:ext cx="611397" cy="6113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5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6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http://localhost:9393/streams/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definitions?deploy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=true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“http |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filter expression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('2')  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5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5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5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--definition “http | filter 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expression=</a:t>
            </a:r>
            <a:r>
              <a:rPr lang="en-US" sz="3500" dirty="0" err="1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500" dirty="0">
                <a:solidFill>
                  <a:srgbClr val="FAC090"/>
                </a:solidFill>
                <a:latin typeface="Courier New"/>
                <a:cs typeface="Courier New"/>
              </a:rPr>
              <a:t>('2') </a:t>
            </a:r>
            <a:r>
              <a:rPr lang="en-US" sz="3500" dirty="0" smtClean="0">
                <a:solidFill>
                  <a:srgbClr val="FAC090"/>
                </a:solidFill>
                <a:latin typeface="Courier New"/>
                <a:cs typeface="Courier New"/>
              </a:rPr>
              <a:t> | file” --deploy</a:t>
            </a: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599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app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--type sink </a:t>
            </a:r>
          </a:p>
          <a:p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9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AC090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9" y="2800606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task launch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rgbClr val="FAC090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63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6053945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6"/>
            <a:ext cx="8229600" cy="3911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r>
              <a:rPr lang="en-US" u="sng" dirty="0" smtClean="0">
                <a:solidFill>
                  <a:srgbClr val="0000FF"/>
                </a:solidFill>
              </a:rPr>
              <a:t>https</a:t>
            </a:r>
            <a:r>
              <a:rPr lang="en-US" u="sng" dirty="0">
                <a:solidFill>
                  <a:srgbClr val="0000FF"/>
                </a:solidFill>
              </a:rPr>
              <a:t>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cppwfs</a:t>
            </a:r>
            <a:r>
              <a:rPr lang="en-US" u="sng" dirty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dataflowprimer</a:t>
            </a:r>
            <a:endParaRPr lang="en-US" u="sng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5" y="3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0" y="6053942"/>
            <a:ext cx="995403" cy="995404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9" y="6053944"/>
            <a:ext cx="900545" cy="838849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12" y="6088736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62800"/>
            <a:ext cx="9144000" cy="12416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Technology Overview</a:t>
            </a:r>
          </a:p>
        </p:txBody>
      </p:sp>
      <p:sp>
        <p:nvSpPr>
          <p:cNvPr id="200" name="Shape 200"/>
          <p:cNvSpPr/>
          <p:nvPr/>
        </p:nvSpPr>
        <p:spPr>
          <a:xfrm>
            <a:off x="231975" y="4023933"/>
            <a:ext cx="28743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Integration</a:t>
            </a:r>
          </a:p>
        </p:txBody>
      </p:sp>
      <p:sp>
        <p:nvSpPr>
          <p:cNvPr id="201" name="Shape 201"/>
          <p:cNvSpPr/>
          <p:nvPr/>
        </p:nvSpPr>
        <p:spPr>
          <a:xfrm>
            <a:off x="3183037" y="4050833"/>
            <a:ext cx="28743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202" name="Shape 202"/>
          <p:cNvSpPr/>
          <p:nvPr/>
        </p:nvSpPr>
        <p:spPr>
          <a:xfrm>
            <a:off x="6134100" y="4023933"/>
            <a:ext cx="28743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Batch</a:t>
            </a:r>
          </a:p>
        </p:txBody>
      </p:sp>
      <p:sp>
        <p:nvSpPr>
          <p:cNvPr id="203" name="Shape 203"/>
          <p:cNvSpPr/>
          <p:nvPr/>
        </p:nvSpPr>
        <p:spPr>
          <a:xfrm>
            <a:off x="1404100" y="2790149"/>
            <a:ext cx="32856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Cloud Streams</a:t>
            </a:r>
          </a:p>
        </p:txBody>
      </p:sp>
      <p:sp>
        <p:nvSpPr>
          <p:cNvPr id="204" name="Shape 204"/>
          <p:cNvSpPr/>
          <p:nvPr/>
        </p:nvSpPr>
        <p:spPr>
          <a:xfrm>
            <a:off x="4824150" y="2790149"/>
            <a:ext cx="32856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Cloud Tasks</a:t>
            </a:r>
          </a:p>
        </p:txBody>
      </p:sp>
      <p:sp>
        <p:nvSpPr>
          <p:cNvPr id="205" name="Shape 205"/>
          <p:cNvSpPr/>
          <p:nvPr/>
        </p:nvSpPr>
        <p:spPr>
          <a:xfrm>
            <a:off x="1930750" y="1556400"/>
            <a:ext cx="5713800" cy="10356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Cloud Data Flow</a:t>
            </a:r>
          </a:p>
        </p:txBody>
      </p:sp>
      <p:sp>
        <p:nvSpPr>
          <p:cNvPr id="206" name="Shape 206"/>
          <p:cNvSpPr/>
          <p:nvPr/>
        </p:nvSpPr>
        <p:spPr>
          <a:xfrm>
            <a:off x="257150" y="5311533"/>
            <a:ext cx="8776500" cy="1035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414244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22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22" y="2965128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23" y="2963876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6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21" y="3251877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903" y="4690310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803" y="4690310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21" y="4915393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97" y="968732"/>
            <a:ext cx="9169844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50" dirty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╔══════════════╤════════════════════╤═══════════════════╤═════════════╗</a:t>
            </a:r>
          </a:p>
          <a:p>
            <a:r>
              <a:rPr lang="de-DE" sz="1650" dirty="0">
                <a:latin typeface="Courier New"/>
                <a:cs typeface="Courier New"/>
              </a:rPr>
              <a:t>║    </a:t>
            </a:r>
            <a:r>
              <a:rPr lang="de-DE" sz="1650" dirty="0" err="1">
                <a:latin typeface="Courier New"/>
                <a:cs typeface="Courier New"/>
              </a:rPr>
              <a:t>source</a:t>
            </a:r>
            <a:r>
              <a:rPr lang="de-DE" sz="1650" dirty="0">
                <a:latin typeface="Courier New"/>
                <a:cs typeface="Courier New"/>
              </a:rPr>
              <a:t>    │     </a:t>
            </a:r>
            <a:r>
              <a:rPr lang="de-DE" sz="1650" dirty="0" err="1">
                <a:latin typeface="Courier New"/>
                <a:cs typeface="Courier New"/>
              </a:rPr>
              <a:t>processor</a:t>
            </a:r>
            <a:r>
              <a:rPr lang="de-DE" sz="1650" dirty="0">
                <a:latin typeface="Courier New"/>
                <a:cs typeface="Courier New"/>
              </a:rPr>
              <a:t>      │       sink        │    </a:t>
            </a:r>
            <a:r>
              <a:rPr lang="de-DE" sz="1650" dirty="0" err="1">
                <a:latin typeface="Courier New"/>
                <a:cs typeface="Courier New"/>
              </a:rPr>
              <a:t>task</a:t>
            </a:r>
            <a:r>
              <a:rPr lang="de-DE" sz="1650" dirty="0">
                <a:latin typeface="Courier New"/>
                <a:cs typeface="Courier New"/>
              </a:rPr>
              <a:t>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╠══════════════╪════════════════════╪═══════════════════╪═════════════╣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bridge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aggregate</a:t>
            </a:r>
            <a:r>
              <a:rPr lang="de-DE" sz="1650" dirty="0">
                <a:latin typeface="Courier New"/>
                <a:cs typeface="Courier New"/>
              </a:rPr>
              <a:t>-counter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-client ║</a:t>
            </a:r>
          </a:p>
          <a:p>
            <a:r>
              <a:rPr lang="de-DE" sz="1650" dirty="0">
                <a:latin typeface="Courier New"/>
                <a:cs typeface="Courier New"/>
              </a:rPr>
              <a:t>║ftp           │</a:t>
            </a:r>
            <a:r>
              <a:rPr lang="de-DE" sz="1650" dirty="0" err="1">
                <a:latin typeface="Courier New"/>
                <a:cs typeface="Courier New"/>
              </a:rPr>
              <a:t>filter</a:t>
            </a:r>
            <a:r>
              <a:rPr lang="de-DE" sz="1650" dirty="0">
                <a:latin typeface="Courier New"/>
                <a:cs typeface="Courier New"/>
              </a:rPr>
              <a:t>              │</a:t>
            </a:r>
            <a:r>
              <a:rPr lang="de-DE" sz="1650" dirty="0" err="1">
                <a:latin typeface="Courier New"/>
                <a:cs typeface="Courier New"/>
              </a:rPr>
              <a:t>cassandra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spark</a:t>
            </a:r>
            <a:r>
              <a:rPr lang="de-DE" sz="1650" dirty="0">
                <a:latin typeface="Courier New"/>
                <a:cs typeface="Courier New"/>
              </a:rPr>
              <a:t>-cluster║</a:t>
            </a:r>
          </a:p>
          <a:p>
            <a:r>
              <a:rPr lang="de-DE" sz="1650" dirty="0">
                <a:latin typeface="Courier New"/>
                <a:cs typeface="Courier New"/>
              </a:rPr>
              <a:t>║http          │groovy-filter       │</a:t>
            </a:r>
            <a:r>
              <a:rPr lang="de-DE" sz="1650" dirty="0" err="1">
                <a:latin typeface="Courier New"/>
                <a:cs typeface="Courier New"/>
              </a:rPr>
              <a:t>counter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spark-yarn</a:t>
            </a:r>
            <a:r>
              <a:rPr lang="de-DE" sz="1650" dirty="0">
                <a:latin typeface="Courier New"/>
                <a:cs typeface="Courier New"/>
              </a:rPr>
              <a:t>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│groovy-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│</a:t>
            </a:r>
            <a:r>
              <a:rPr lang="de-DE" sz="1650" dirty="0" err="1">
                <a:latin typeface="Courier New"/>
                <a:cs typeface="Courier New"/>
              </a:rPr>
              <a:t>field-value-counter│sqoop-job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jms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httpclient</a:t>
            </a:r>
            <a:r>
              <a:rPr lang="de-DE" sz="1650" dirty="0">
                <a:latin typeface="Courier New"/>
                <a:cs typeface="Courier New"/>
              </a:rPr>
              <a:t>          │</a:t>
            </a:r>
            <a:r>
              <a:rPr lang="de-DE" sz="1650" dirty="0" err="1">
                <a:latin typeface="Courier New"/>
                <a:cs typeface="Courier New"/>
              </a:rPr>
              <a:t>file</a:t>
            </a:r>
            <a:r>
              <a:rPr lang="de-DE" sz="1650" dirty="0">
                <a:latin typeface="Courier New"/>
                <a:cs typeface="Courier New"/>
              </a:rPr>
              <a:t>               │</a:t>
            </a:r>
            <a:r>
              <a:rPr lang="de-DE" sz="1650" dirty="0" err="1">
                <a:latin typeface="Courier New"/>
                <a:cs typeface="Courier New"/>
              </a:rPr>
              <a:t>sqoop</a:t>
            </a:r>
            <a:r>
              <a:rPr lang="de-DE" sz="1650" dirty="0">
                <a:latin typeface="Courier New"/>
                <a:cs typeface="Courier New"/>
              </a:rPr>
              <a:t>-tool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load-generator│pmml</a:t>
            </a:r>
            <a:r>
              <a:rPr lang="de-DE" sz="1650" dirty="0">
                <a:latin typeface="Courier New"/>
                <a:cs typeface="Courier New"/>
              </a:rPr>
              <a:t>                │ftp                │</a:t>
            </a:r>
            <a:r>
              <a:rPr lang="de-DE" sz="1650" dirty="0" err="1">
                <a:latin typeface="Courier New"/>
                <a:cs typeface="Courier New"/>
              </a:rPr>
              <a:t>timestamp</a:t>
            </a:r>
            <a:r>
              <a:rPr lang="de-DE" sz="1650" dirty="0">
                <a:latin typeface="Courier New"/>
                <a:cs typeface="Courier New"/>
              </a:rPr>
              <a:t>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│</a:t>
            </a:r>
            <a:r>
              <a:rPr lang="de-DE" sz="1650" dirty="0" err="1">
                <a:latin typeface="Courier New"/>
                <a:cs typeface="Courier New"/>
              </a:rPr>
              <a:t>scriptable-transform│gemfire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sftp</a:t>
            </a:r>
            <a:r>
              <a:rPr lang="de-DE" sz="1650" dirty="0">
                <a:latin typeface="Courier New"/>
                <a:cs typeface="Courier New"/>
              </a:rPr>
              <a:t> </a:t>
            </a:r>
            <a:r>
              <a:rPr lang="de-DE" sz="1650" dirty="0" smtClean="0">
                <a:latin typeface="Courier New"/>
                <a:cs typeface="Courier New"/>
              </a:rPr>
              <a:t>         │</a:t>
            </a:r>
            <a:r>
              <a:rPr lang="de-DE" sz="1650" dirty="0" err="1">
                <a:latin typeface="Courier New"/>
                <a:cs typeface="Courier New"/>
              </a:rPr>
              <a:t>splitter</a:t>
            </a:r>
            <a:r>
              <a:rPr lang="de-DE" sz="1650" dirty="0">
                <a:latin typeface="Courier New"/>
                <a:cs typeface="Courier New"/>
              </a:rPr>
              <a:t>            │</a:t>
            </a:r>
            <a:r>
              <a:rPr lang="de-DE" sz="1650" dirty="0" err="1">
                <a:latin typeface="Courier New"/>
                <a:cs typeface="Courier New"/>
              </a:rPr>
              <a:t>gpfdist</a:t>
            </a:r>
            <a:r>
              <a:rPr lang="de-DE" sz="1650" dirty="0">
                <a:latin typeface="Courier New"/>
                <a:cs typeface="Courier New"/>
              </a:rPr>
              <a:t>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transform</a:t>
            </a:r>
            <a:r>
              <a:rPr lang="de-DE" sz="1650" dirty="0">
                <a:latin typeface="Courier New"/>
                <a:cs typeface="Courier New"/>
              </a:rPr>
              <a:t>           │</a:t>
            </a:r>
            <a:r>
              <a:rPr lang="de-DE" sz="1650" dirty="0" err="1">
                <a:latin typeface="Courier New"/>
                <a:cs typeface="Courier New"/>
              </a:rPr>
              <a:t>hdfs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║time         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jdbc</a:t>
            </a:r>
            <a:r>
              <a:rPr lang="de-DE" sz="1650" dirty="0">
                <a:latin typeface="Courier New"/>
                <a:cs typeface="Courier New"/>
              </a:rPr>
              <a:t>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trigger</a:t>
            </a:r>
            <a:r>
              <a:rPr lang="de-DE" sz="1650" dirty="0" smtClean="0">
                <a:latin typeface="Courier New"/>
                <a:cs typeface="Courier New"/>
              </a:rPr>
              <a:t>       │                    </a:t>
            </a:r>
            <a:r>
              <a:rPr lang="de-DE" sz="1650" dirty="0">
                <a:latin typeface="Courier New"/>
                <a:cs typeface="Courier New"/>
              </a:rPr>
              <a:t>│log                │             ║</a:t>
            </a:r>
          </a:p>
          <a:p>
            <a:r>
              <a:rPr lang="de-DE" sz="1650" dirty="0" smtClean="0">
                <a:latin typeface="Courier New"/>
                <a:cs typeface="Courier New"/>
              </a:rPr>
              <a:t>║</a:t>
            </a:r>
            <a:r>
              <a:rPr lang="de-DE" sz="1650" dirty="0" err="1" smtClean="0">
                <a:latin typeface="Courier New"/>
                <a:cs typeface="Courier New"/>
              </a:rPr>
              <a:t>twitterstream</a:t>
            </a:r>
            <a:r>
              <a:rPr lang="de-DE" sz="1650" dirty="0" smtClean="0">
                <a:latin typeface="Courier New"/>
                <a:cs typeface="Courier New"/>
              </a:rPr>
              <a:t> │                    </a:t>
            </a:r>
            <a:r>
              <a:rPr lang="de-DE" sz="1650" dirty="0">
                <a:latin typeface="Courier New"/>
                <a:cs typeface="Courier New"/>
              </a:rPr>
              <a:t>│</a:t>
            </a:r>
            <a:r>
              <a:rPr lang="de-DE" sz="1650" dirty="0" err="1">
                <a:latin typeface="Courier New"/>
                <a:cs typeface="Courier New"/>
              </a:rPr>
              <a:t>rabbit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</a:t>
            </a:r>
            <a:r>
              <a:rPr lang="de-DE" sz="1650" dirty="0" err="1">
                <a:latin typeface="Courier New"/>
                <a:cs typeface="Courier New"/>
              </a:rPr>
              <a:t>twitterstream</a:t>
            </a:r>
            <a:r>
              <a:rPr lang="de-DE" sz="1650" dirty="0">
                <a:latin typeface="Courier New"/>
                <a:cs typeface="Courier New"/>
              </a:rPr>
              <a:t> │                    │</a:t>
            </a:r>
            <a:r>
              <a:rPr lang="de-DE" sz="1650" dirty="0" err="1">
                <a:latin typeface="Courier New"/>
                <a:cs typeface="Courier New"/>
              </a:rPr>
              <a:t>redis</a:t>
            </a:r>
            <a:r>
              <a:rPr lang="de-DE" sz="1650" dirty="0">
                <a:latin typeface="Courier New"/>
                <a:cs typeface="Courier New"/>
              </a:rPr>
              <a:t> 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│</a:t>
            </a:r>
            <a:r>
              <a:rPr lang="de-DE" sz="1650" dirty="0" err="1">
                <a:latin typeface="Courier New"/>
                <a:cs typeface="Courier New"/>
              </a:rPr>
              <a:t>router</a:t>
            </a:r>
            <a:r>
              <a:rPr lang="de-DE" sz="1650" dirty="0">
                <a:latin typeface="Courier New"/>
                <a:cs typeface="Courier New"/>
              </a:rPr>
              <a:t>             │             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tcp</a:t>
            </a:r>
            <a:r>
              <a:rPr lang="de-DE" sz="1650" dirty="0" smtClean="0">
                <a:latin typeface="Courier New"/>
                <a:cs typeface="Courier New"/>
              </a:rPr>
              <a:t>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</a:t>
            </a:r>
            <a:r>
              <a:rPr lang="de-DE" sz="1650" dirty="0" err="1" smtClean="0">
                <a:latin typeface="Courier New"/>
                <a:cs typeface="Courier New"/>
              </a:rPr>
              <a:t>trhoughput</a:t>
            </a:r>
            <a:r>
              <a:rPr lang="de-DE" sz="1650" dirty="0" smtClean="0">
                <a:latin typeface="Courier New"/>
                <a:cs typeface="Courier New"/>
              </a:rPr>
              <a:t>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│websocket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║              │                    </a:t>
            </a:r>
            <a:r>
              <a:rPr lang="de-DE" sz="1650" dirty="0" smtClean="0">
                <a:latin typeface="Courier New"/>
                <a:cs typeface="Courier New"/>
              </a:rPr>
              <a:t>│                   │             </a:t>
            </a:r>
            <a:r>
              <a:rPr lang="de-DE" sz="1650" dirty="0">
                <a:latin typeface="Courier New"/>
                <a:cs typeface="Courier New"/>
              </a:rPr>
              <a:t>║</a:t>
            </a:r>
          </a:p>
          <a:p>
            <a:r>
              <a:rPr lang="de-DE" sz="1650" dirty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╚══════════════╧════════════════════╧═══════════════════╧═════════════╝</a:t>
            </a:r>
            <a:endParaRPr lang="en-US" sz="1650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5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sp>
        <p:nvSpPr>
          <p:cNvPr id="22" name="Shape 105"/>
          <p:cNvSpPr/>
          <p:nvPr/>
        </p:nvSpPr>
        <p:spPr>
          <a:xfrm>
            <a:off x="2635154" y="2662327"/>
            <a:ext cx="1013901" cy="115949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dirty="0" err="1" smtClean="0">
                <a:solidFill>
                  <a:srgbClr val="000000"/>
                </a:solidFill>
              </a:rPr>
              <a:t>Poller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3" name="Shape 106"/>
          <p:cNvSpPr/>
          <p:nvPr/>
        </p:nvSpPr>
        <p:spPr>
          <a:xfrm>
            <a:off x="5652655" y="2671504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Console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8" name="Shape 111"/>
          <p:cNvSpPr/>
          <p:nvPr/>
        </p:nvSpPr>
        <p:spPr>
          <a:xfrm>
            <a:off x="3706395" y="3100474"/>
            <a:ext cx="447757" cy="2489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9" name="Shape 112"/>
          <p:cNvSpPr/>
          <p:nvPr/>
        </p:nvSpPr>
        <p:spPr>
          <a:xfrm>
            <a:off x="4900693" y="3100474"/>
            <a:ext cx="751962" cy="2489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5"/>
          <p:cNvSpPr/>
          <p:nvPr/>
        </p:nvSpPr>
        <p:spPr>
          <a:xfrm>
            <a:off x="2086735" y="4387509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32" name="Shape 116"/>
          <p:cNvSpPr/>
          <p:nvPr/>
        </p:nvSpPr>
        <p:spPr>
          <a:xfrm>
            <a:off x="5709751" y="4429619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13" y="3251875"/>
            <a:ext cx="431800" cy="4191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687" y="3264251"/>
            <a:ext cx="431800" cy="41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2466" y="2452744"/>
            <a:ext cx="147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TestTock</a:t>
            </a:r>
            <a:endParaRPr lang="en-US" sz="2800" dirty="0"/>
          </a:p>
        </p:txBody>
      </p:sp>
      <p:pic>
        <p:nvPicPr>
          <p:cNvPr id="2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54153" y="2949076"/>
            <a:ext cx="914801" cy="302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38307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43" y="5589146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32" y="5589146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6" y="6053944"/>
            <a:ext cx="900545" cy="838849"/>
          </a:xfrm>
          <a:prstGeom prst="rect">
            <a:avLst/>
          </a:prstGeom>
        </p:spPr>
      </p:pic>
      <p:pic>
        <p:nvPicPr>
          <p:cNvPr id="3" name="Picture 2" descr="bin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9" y="984409"/>
            <a:ext cx="8735568" cy="29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18913</TotalTime>
  <Words>1575</Words>
  <Application>Microsoft Macintosh PowerPoint</Application>
  <PresentationFormat>On-screen Show (4:3)</PresentationFormat>
  <Paragraphs>257</Paragraphs>
  <Slides>37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Spring Cloud Dataflow</vt:lpstr>
      <vt:lpstr>Warning</vt:lpstr>
      <vt:lpstr>Microservices</vt:lpstr>
      <vt:lpstr>PowerPoint Presentation</vt:lpstr>
      <vt:lpstr>Streams</vt:lpstr>
      <vt:lpstr>Streams</vt:lpstr>
      <vt:lpstr>Stream Apps</vt:lpstr>
      <vt:lpstr>Demo Time!</vt:lpstr>
      <vt:lpstr>Binders</vt:lpstr>
      <vt:lpstr>Tasks</vt:lpstr>
      <vt:lpstr>Tasks</vt:lpstr>
      <vt:lpstr>Tasks Available</vt:lpstr>
      <vt:lpstr>Demo Time!</vt:lpstr>
      <vt:lpstr>Task as a Source</vt:lpstr>
      <vt:lpstr>Task as a Sink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Mike Wright</cp:lastModifiedBy>
  <cp:revision>88</cp:revision>
  <dcterms:created xsi:type="dcterms:W3CDTF">2016-04-29T18:37:38Z</dcterms:created>
  <dcterms:modified xsi:type="dcterms:W3CDTF">2017-01-22T19:23:07Z</dcterms:modified>
</cp:coreProperties>
</file>