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146" autoAdjust="0"/>
  </p:normalViewPr>
  <p:slideViewPr>
    <p:cSldViewPr snapToGrid="0" snapToObjects="1">
      <p:cViewPr varScale="1">
        <p:scale>
          <a:sx n="95" d="100"/>
          <a:sy n="95" d="100"/>
        </p:scale>
        <p:origin x="-144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88998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http://textart.io/sequence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object CLI CloudController CCDB ServiceBroker MongoDB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CLI-&gt;CloudController: 1 Bind service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CloudController-&gt;ServiceBroker: 2 Bind service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ServiceBroker-&gt;MongoDB: 3 Obtain credentials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MongoDB-&gt;ServiceBroker: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ServiceBroker-&gt;CloudController: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CloudController-&gt;CCDB: 4 Store credentials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CloudController-&gt;CLI: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http://textart.io/sequence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object CLI CloudController CCDB ServiceBroker MongoDB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CLI-&gt;CloudController: 1 Bind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CloudController-&gt;ServiceBroker: 2 Bind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ServiceBroker-&gt;MongoDB: 3 Obtain credentials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MongoDB-&gt;ServiceBroker: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ServiceBroker-&gt;CloudController: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CloudController-&gt;CCDB: 4 Store credentials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CloudController-&gt;CLI: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http://textart.io/sequence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object CLI CloudController CCDB ServiceBroker MongoDB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CLI-&gt;CloudController: 1 Bind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CloudController-&gt;ServiceBroker: 2 Bind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ServiceBroker-&gt;MongoDB: 3 Obtain credentials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MongoDB-&gt;ServiceBroker: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ServiceBroker-&gt;CloudController: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CloudController-&gt;CCDB: 4 Store credentials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CloudController-&gt;CLI: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http://textart.io/sequence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object CLI CloudController CCDB ServiceBroker MongoDB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CLI-&gt;CloudController: 1 Bind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CloudController-&gt;ServiceBroker: 2 Bind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ServiceBroker-&gt;MongoDB: 3 Obtain credentials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MongoDB-&gt;ServiceBroker: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ServiceBroker-&gt;CloudController: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CloudController-&gt;CCDB: 4 Store credentials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CloudController-&gt;CLI: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http://textart.io/sequence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object CLI CloudController CCDB ServiceBroker MongoDB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CLI-&gt;CloudController: 1 Create service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CloudController-&gt;ServiceBroker: 2 Provision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ServiceBroker-&gt;MongoDB: 3 Reserve resources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MongoDB-&gt;ServiceBroker: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ServiceBroker-&gt;CloudController: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CloudController-&gt;CLI: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http://textart.io/sequence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object CLI CloudController CCDB ServiceBroker MongoDB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CLI-&gt;CloudController: 1 Create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CloudController-&gt;ServiceBroker: 2 Provision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ServiceBroker-&gt;MongoDB: 3 Reserve resources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MongoDB-&gt;ServiceBroker: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ServiceBroker-&gt;CloudController: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CloudController-&gt;CLI: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http://textart.io/sequence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object CLI CloudController CCDB ServiceBroker MongoDB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CLI-&gt;CloudController: 1 Create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CloudController-&gt;ServiceBroker: 2 Provision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ServiceBroker-&gt;MongoDB: 3 Reserve resources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MongoDB-&gt;ServiceBroker: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ServiceBroker-&gt;CloudController: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CloudController-&gt;CLI: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cloudfoundry.org/services/api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cloudfoundry.org/services/api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cloudfoundry.org/services/api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cloudfoundry.org/services/api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Service Brokers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Detail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Binding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Provide unique credentials per binding.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43250" y="4576775"/>
            <a:ext cx="6410100" cy="6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https://docs.cloudfoundry.org/services/api.html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85000" y="154950"/>
            <a:ext cx="6774000" cy="48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+-----------------+            +-------+ +---------------+              +---------+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| CLI |             | CloudController |            | CCDB  | | ServiceBroker |              | MongoDB |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+-----------------+            +-------+ +---------------+              +---------+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1 Bind service          |                         |             |                           |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|------------------------&gt;|                         |             |                           |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185000" y="154950"/>
            <a:ext cx="6774000" cy="48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+-----------------+            +-------+ +---------------+ 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| CLI |             | CloudController |            | CCDB  | | ServiceBroker |              | MongoDB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+-----------------+            +-------+ +---------------+ 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1 Bind service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|------------------------&gt;|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2 Bind service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|--------------------------------------&gt;|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1185000" y="154950"/>
            <a:ext cx="6774000" cy="48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+-----------------+            +-------+ +---------------+ 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| CLI |             | CloudController |            | CCDB  | | ServiceBroker |              | MongoDB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+-----------------+            +-------+ +---------------+ 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1 Bind service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|------------------------&gt;|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2 Bind service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|--------------------------------------&gt;|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3 Obtain credentials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|--------------------------&gt;|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|&lt;--------------------------|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|&lt;--------------------------------------|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1185000" y="154950"/>
            <a:ext cx="6774000" cy="48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+-----------------+            +-------+ +---------------+ 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| CLI |             | CloudController |            | CCDB  | | ServiceBroker |              | MongoDB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+-----------------+            +-------+ +---------------+ 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1 Bind service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|------------------------&gt;|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2 Bind service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|--------------------------------------&gt;|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3 Obtain credentials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|--------------------------&gt;|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|&lt;--------------------------|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|&lt;--------------------------------------|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4 Store credentials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|------------------------&gt;|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|&lt;------------------------|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|                         |             |                           |</a:t>
            </a:r>
          </a:p>
          <a:p>
            <a:pPr lvl="0" rtl="0">
              <a:spcBef>
                <a:spcPts val="0"/>
              </a:spcBef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Considerations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 dirty="0"/>
              <a:t>Timeouts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/>
              <a:t>Async possible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mtClean="0"/>
              <a:t>Polling</a:t>
            </a:r>
            <a:endParaRPr lang="en" dirty="0"/>
          </a:p>
        </p:txBody>
      </p:sp>
      <p:sp>
        <p:nvSpPr>
          <p:cNvPr id="136" name="Shape 136"/>
          <p:cNvSpPr txBox="1"/>
          <p:nvPr/>
        </p:nvSpPr>
        <p:spPr>
          <a:xfrm>
            <a:off x="343250" y="4576775"/>
            <a:ext cx="6410100" cy="6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https://docs.cloudfoundry.org/services/api.html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trike="sngStrike"/>
              <a:t>Service Broker API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Service Broker API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Lab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Services must implement the Service Broker API.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 Broker API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based API over HTTP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∴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 Brokers can run anywhere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1264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API </a:t>
            </a:r>
            <a:r>
              <a:rPr lang="en" dirty="0" smtClean="0"/>
              <a:t>Summary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71108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200" dirty="0"/>
              <a:t>Catalog Management</a:t>
            </a:r>
          </a:p>
          <a:p>
            <a:pPr marL="914400" lvl="1" indent="-228600">
              <a:spcBef>
                <a:spcPts val="0"/>
              </a:spcBef>
            </a:pPr>
            <a:r>
              <a:rPr lang="en" sz="1200" dirty="0"/>
              <a:t>Describe the plans offered by the service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200" dirty="0"/>
              <a:t>Provision</a:t>
            </a:r>
          </a:p>
          <a:p>
            <a:pPr marL="914400" lvl="1" indent="-228600">
              <a:spcBef>
                <a:spcPts val="0"/>
              </a:spcBef>
            </a:pPr>
            <a:r>
              <a:rPr lang="en" sz="1200" dirty="0"/>
              <a:t>Create a service instance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200" dirty="0"/>
              <a:t>Deprovision</a:t>
            </a:r>
          </a:p>
          <a:p>
            <a:pPr marL="914400" lvl="1" indent="-228600">
              <a:spcBef>
                <a:spcPts val="0"/>
              </a:spcBef>
            </a:pPr>
            <a:r>
              <a:rPr lang="en" sz="1200" dirty="0"/>
              <a:t>Delete a service instance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200" dirty="0"/>
              <a:t>Bind</a:t>
            </a:r>
          </a:p>
          <a:p>
            <a:pPr marL="914400" lvl="1" indent="-228600">
              <a:spcBef>
                <a:spcPts val="0"/>
              </a:spcBef>
            </a:pPr>
            <a:r>
              <a:rPr lang="en" sz="1200" dirty="0"/>
              <a:t>Create a binding between an app and service instance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200" dirty="0"/>
              <a:t>Unbind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200" dirty="0"/>
              <a:t>Delete binding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305702" y="4498444"/>
            <a:ext cx="7218793" cy="6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5"/>
            <a:r>
              <a:rPr lang="en-US" dirty="0"/>
              <a:t>(See More at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https://docs.cloudfoundry.org/services/api.html</a:t>
            </a:r>
            <a:r>
              <a:rPr lang="en-US" u="sng" dirty="0">
                <a:solidFill>
                  <a:schemeClr val="hlink"/>
                </a:solidFill>
              </a:rPr>
              <a:t>)</a:t>
            </a:r>
            <a:r>
              <a:rPr lang="en" u="sng" dirty="0">
                <a:solidFill>
                  <a:schemeClr val="hlink"/>
                </a:solidFill>
              </a:rPr>
              <a:t/>
            </a:r>
            <a:br>
              <a:rPr lang="en" u="sng" dirty="0">
                <a:solidFill>
                  <a:schemeClr val="hlink"/>
                </a:solidFill>
              </a:rPr>
            </a:b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should I provision?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Provision anything you want.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43250" y="4576775"/>
            <a:ext cx="6410100" cy="6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https://docs.cloudfoundry.org/services/api.html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1355550" y="146850"/>
            <a:ext cx="6432900" cy="484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  +-----------------+ +-------+ +---------------+             +---------+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| CLI |               | CloudController | | CCDB  | | ServiceBroker |             | MongoDB |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  +-----------------+ +-------+ +---------------+             +---------+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1 Create service          |              |             |                          |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|--------------------------&gt;|              |             |                          |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355550" y="146850"/>
            <a:ext cx="6432900" cy="484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  +-----------------+ +-------+ +---------------+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| CLI |               | CloudController | | CCDB  | | ServiceBroker |             | MongoDB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  +-----------------+ +-------+ +---------------+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1 Create service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|--------------------------&gt;|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2 Provision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|---------------------------&gt;|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355550" y="146850"/>
            <a:ext cx="6432900" cy="484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  +-----------------+ +-------+ +---------------+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| CLI |               | CloudController | | CCDB  | | ServiceBroker |             | MongoDB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+-----+               +-----------------+ +-------+ +---------------+             +---------+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1 Create service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|--------------------------&gt;|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2 Provision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|---------------------------&gt;|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3 Reserve resources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|-------------------------&gt;|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|&lt;-------------------------|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|&lt;---------------------------|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|&lt;--------------------------|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   |                           |              |             |                          |</a:t>
            </a:r>
          </a:p>
          <a:p>
            <a:pPr lvl="0" rtl="0">
              <a:spcBef>
                <a:spcPts val="0"/>
              </a:spcBef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1087</Words>
  <Application>Microsoft Macintosh PowerPoint</Application>
  <PresentationFormat>On-screen Show (16:9)</PresentationFormat>
  <Paragraphs>204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simple-light-2</vt:lpstr>
      <vt:lpstr>Service Brokers</vt:lpstr>
      <vt:lpstr>Agenda</vt:lpstr>
      <vt:lpstr>Services</vt:lpstr>
      <vt:lpstr>Service Broker API</vt:lpstr>
      <vt:lpstr>API Summary</vt:lpstr>
      <vt:lpstr>What should I provision?</vt:lpstr>
      <vt:lpstr>PowerPoint Presentation</vt:lpstr>
      <vt:lpstr>PowerPoint Presentation</vt:lpstr>
      <vt:lpstr>PowerPoint Presentation</vt:lpstr>
      <vt:lpstr>Binding</vt:lpstr>
      <vt:lpstr>PowerPoint Presentation</vt:lpstr>
      <vt:lpstr>PowerPoint Presentation</vt:lpstr>
      <vt:lpstr>PowerPoint Presentation</vt:lpstr>
      <vt:lpstr>PowerPoint Presentation</vt:lpstr>
      <vt:lpstr>Other Considerations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Brokers</dc:title>
  <cp:lastModifiedBy>Mallika Iyer</cp:lastModifiedBy>
  <cp:revision>3</cp:revision>
  <dcterms:modified xsi:type="dcterms:W3CDTF">2017-06-27T16:08:08Z</dcterms:modified>
</cp:coreProperties>
</file>