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ph type="sldImg"/>
          </p:nvPr>
        </p:nvSpPr>
        <p:spPr>
          <a:xfrm>
            <a:off x="1143000" y="685800"/>
            <a:ext cx="4572000" cy="3429000"/>
          </a:xfrm>
          <a:prstGeom prst="rect">
            <a:avLst/>
          </a:prstGeom>
        </p:spPr>
        <p:txBody>
          <a:bodyPr/>
          <a:lstStyle/>
          <a:p>
            <a:pPr lvl="0"/>
          </a:p>
        </p:txBody>
      </p:sp>
      <p:sp>
        <p:nvSpPr>
          <p:cNvPr id="48" name="Shape 4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cbonte.github.io/haproxy-dconv/configuration-1.5.html#9"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sldImg"/>
          </p:nvPr>
        </p:nvSpPr>
        <p:spPr>
          <a:prstGeom prst="rect">
            <a:avLst/>
          </a:prstGeom>
        </p:spPr>
        <p:txBody>
          <a:bodyPr/>
          <a:lstStyle/>
          <a:p>
            <a:pPr lvl="0"/>
          </a:p>
        </p:txBody>
      </p:sp>
      <p:sp>
        <p:nvSpPr>
          <p:cNvPr id="87" name="Shape 87"/>
          <p:cNvSpPr/>
          <p:nvPr>
            <p:ph type="body" sz="quarter" idx="1"/>
          </p:nvPr>
        </p:nvSpPr>
        <p:spPr>
          <a:prstGeom prst="rect">
            <a:avLst/>
          </a:prstGeom>
        </p:spPr>
        <p:txBody>
          <a:bodyPr/>
          <a:lstStyle/>
          <a:p>
            <a:pPr lvl="0">
              <a:defRPr sz="1800"/>
            </a:pPr>
            <a:r>
              <a:rPr sz="2400"/>
              <a:t>A Pivotal CF Foundation is a physical deployment of Cloud Foundry onto IaaS infrastructure. The installation process creates virtual machines, disks and  persistent stores to install the required packaging and applications (Dev Console, Usage, etc) for cloud foundry. One of the first components created is the Ops Manager Director, microBOSH, which is the component responsible for creating Cloud Foundry and its services. Each foundation is configured to have its own Orgs, Spaces, Users, Routes, DNS entries, Services and Quotas.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defRPr sz="1800"/>
            </a:pPr>
            <a:r>
              <a:rPr sz="2400"/>
              <a:t>The basic deployment covers the simple deployment use case. The typical use cases for a basic deployment are Dev/Test environment or POC/evaluation. The basic deployment can be configured to support more robust enterprise requirements by integrating an external load balancer, multiple networks and availability zones.</a:t>
            </a:r>
            <a:endParaRPr sz="2400"/>
          </a:p>
          <a:p>
            <a:pPr lvl="0">
              <a:defRPr sz="1800"/>
            </a:pPr>
            <a:endParaRPr sz="2400"/>
          </a:p>
          <a:p>
            <a:pPr lvl="0">
              <a:defRPr sz="1800"/>
            </a:pPr>
            <a:r>
              <a:rPr sz="2400"/>
              <a:t>The infrastructure contains:</a:t>
            </a:r>
            <a:endParaRPr sz="2400"/>
          </a:p>
          <a:p>
            <a:pPr lvl="0">
              <a:defRPr sz="1800"/>
            </a:pPr>
            <a:r>
              <a:rPr sz="2400"/>
              <a:t>A single data store for all virtual machine storage.</a:t>
            </a:r>
            <a:endParaRPr sz="2400"/>
          </a:p>
          <a:p>
            <a:pPr lvl="0">
              <a:defRPr sz="1800"/>
            </a:pPr>
            <a:r>
              <a:rPr sz="2400"/>
              <a:t>A single network for all PCF traffic.</a:t>
            </a:r>
            <a:endParaRPr sz="2400"/>
          </a:p>
          <a:p>
            <a:pPr lvl="0">
              <a:defRPr sz="1800"/>
            </a:pPr>
            <a:r>
              <a:rPr sz="2400"/>
              <a:t>A cluster of compute. The cluster can be a single host or a cluster of hosts.</a:t>
            </a:r>
            <a:endParaRPr sz="2400"/>
          </a:p>
          <a:p>
            <a:pPr lvl="0">
              <a:defRPr sz="1800"/>
            </a:pPr>
            <a:endParaRPr sz="2400"/>
          </a:p>
          <a:p>
            <a:pPr lvl="0">
              <a:defRPr sz="1800"/>
            </a:pPr>
            <a:r>
              <a:rPr sz="2400"/>
              <a:t>The pre-provisioned HA Proxy is used to provide load balancing across the routers and Droplet Execution Agents (DEAs).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lvl="0"/>
          </a:p>
        </p:txBody>
      </p:sp>
      <p:sp>
        <p:nvSpPr>
          <p:cNvPr id="162" name="Shape 162"/>
          <p:cNvSpPr/>
          <p:nvPr>
            <p:ph type="body" sz="quarter" idx="1"/>
          </p:nvPr>
        </p:nvSpPr>
        <p:spPr>
          <a:prstGeom prst="rect">
            <a:avLst/>
          </a:prstGeom>
        </p:spPr>
        <p:txBody>
          <a:bodyPr/>
          <a:lstStyle/>
          <a:p>
            <a:pPr lvl="0">
              <a:defRPr sz="1800"/>
            </a:pPr>
            <a:r>
              <a:rPr sz="2400"/>
              <a:t>External Load Balancers</a:t>
            </a:r>
            <a:endParaRPr sz="2400"/>
          </a:p>
          <a:p>
            <a:pPr lvl="0">
              <a:defRPr sz="1800"/>
            </a:pPr>
            <a:r>
              <a:rPr sz="2400"/>
              <a:t>Enterprise load balancers perform a number of out of the box value added features. The four most common features are SSL certifications and off-load, SSL termination, HTTP rewrite rules and endpoint monitoring and health checking.  </a:t>
            </a:r>
            <a:endParaRPr sz="2400"/>
          </a:p>
          <a:p>
            <a:pPr lvl="0">
              <a:defRPr sz="1800"/>
            </a:pPr>
            <a:endParaRPr sz="2400"/>
          </a:p>
          <a:p>
            <a:pPr lvl="0">
              <a:defRPr sz="1800"/>
            </a:pPr>
            <a:r>
              <a:rPr sz="2400"/>
              <a:t>SSL Certifications</a:t>
            </a:r>
            <a:endParaRPr sz="2400"/>
          </a:p>
          <a:p>
            <a:pPr lvl="0">
              <a:defRPr sz="1800"/>
            </a:pPr>
            <a:r>
              <a:rPr sz="2400"/>
              <a:t>SSL certificates are loaded into the load balancer and are managed by the operations group. SSL processing can be off-loaded to the load balancer to perform the necessary handshaking, decrypt incoming client request and encrypt outgoing server responses. </a:t>
            </a:r>
            <a:endParaRPr sz="2400"/>
          </a:p>
          <a:p>
            <a:pPr lvl="0">
              <a:defRPr sz="1800"/>
            </a:pPr>
            <a:r>
              <a:rPr sz="2400"/>
              <a:t> </a:t>
            </a:r>
            <a:endParaRPr sz="2400"/>
          </a:p>
          <a:p>
            <a:pPr lvl="0">
              <a:defRPr sz="1800"/>
            </a:pPr>
            <a:r>
              <a:rPr sz="2400"/>
              <a:t>SSL Termination</a:t>
            </a:r>
            <a:endParaRPr sz="2400"/>
          </a:p>
          <a:p>
            <a:pPr lvl="0">
              <a:defRPr sz="1800"/>
            </a:pPr>
            <a:r>
              <a:rPr sz="2400"/>
              <a:t>SSL termination is a common discussion during Pivotal CF operator workshop. Most customer use cases can terminate the SSL connection at the external load balancer. In some use cases, like PCI in the credit card industry, SSL termination is required to the application endpoint.</a:t>
            </a:r>
            <a:endParaRPr sz="2400"/>
          </a:p>
          <a:p>
            <a:pPr lvl="0">
              <a:defRPr sz="1800"/>
            </a:pPr>
            <a:endParaRPr sz="2400"/>
          </a:p>
          <a:p>
            <a:pPr lvl="0">
              <a:defRPr sz="1800"/>
            </a:pPr>
            <a:r>
              <a:rPr sz="2400"/>
              <a:t>HTTP Rewrite Rules</a:t>
            </a:r>
            <a:endParaRPr sz="2400"/>
          </a:p>
          <a:p>
            <a:pPr lvl="0">
              <a:defRPr sz="1800"/>
            </a:pPr>
            <a:r>
              <a:rPr sz="2400"/>
              <a:t>Common enterprise use cases involving the load balancer include,</a:t>
            </a:r>
            <a:endParaRPr sz="2400"/>
          </a:p>
          <a:p>
            <a:pPr lvl="0">
              <a:defRPr sz="1800"/>
            </a:pPr>
            <a:r>
              <a:rPr sz="2400"/>
              <a:t>Inspect the incoming client HTTP request.</a:t>
            </a:r>
            <a:endParaRPr sz="2400"/>
          </a:p>
          <a:p>
            <a:pPr lvl="0">
              <a:defRPr sz="1800"/>
            </a:pPr>
            <a:r>
              <a:rPr sz="2400"/>
              <a:t>Evaluating the HTTP request and applying logic to the request.</a:t>
            </a:r>
            <a:endParaRPr sz="2400"/>
          </a:p>
          <a:p>
            <a:pPr lvl="0">
              <a:defRPr sz="1800"/>
            </a:pPr>
            <a:r>
              <a:rPr sz="2400"/>
              <a:t>Enriching the client request before sending it to the application.</a:t>
            </a:r>
            <a:endParaRPr sz="2400"/>
          </a:p>
          <a:p>
            <a:pPr lvl="0">
              <a:defRPr sz="1800"/>
            </a:pPr>
            <a:r>
              <a:rPr sz="2400"/>
              <a:t>Performing any changes to result or redirecting the client on error.</a:t>
            </a:r>
            <a:endParaRPr sz="2400"/>
          </a:p>
          <a:p>
            <a:pPr lvl="0">
              <a:defRPr sz="1800"/>
            </a:pPr>
            <a:endParaRPr sz="2400"/>
          </a:p>
          <a:p>
            <a:pPr lvl="0">
              <a:defRPr sz="1800"/>
            </a:pPr>
            <a:r>
              <a:rPr sz="2400"/>
              <a:t>During a workshop or a design session customer might ask about these use cases or offer additional specialization use cases. The PS@E PCF team implemented a few custom solutions for existing customers. Please see the following Github repository for a sample implementation of iRules for an F5 load balancer.</a:t>
            </a:r>
            <a:endParaRPr sz="2400"/>
          </a:p>
          <a:p>
            <a:pPr lvl="0">
              <a:defRPr sz="1800"/>
            </a:pPr>
            <a:r>
              <a:rPr sz="2400"/>
              <a:t>https://github.com/pivotalservices/pivotal-cf-irules</a:t>
            </a:r>
            <a:endParaRPr sz="2400"/>
          </a:p>
          <a:p>
            <a:pPr lvl="0">
              <a:defRPr sz="1800"/>
            </a:pPr>
            <a:endParaRPr sz="2400"/>
          </a:p>
          <a:p>
            <a:pPr lvl="0">
              <a:defRPr sz="1800"/>
            </a:pPr>
            <a:r>
              <a:rPr sz="2400"/>
              <a:t>Load Balance Health Check/Monitoring</a:t>
            </a:r>
            <a:endParaRPr sz="2400"/>
          </a:p>
          <a:p>
            <a:pPr lvl="0">
              <a:defRPr sz="1800"/>
            </a:pPr>
            <a:r>
              <a:rPr sz="2400"/>
              <a:t>Pivotal CF routers offer 3 different built in techniques to verify the health and status. All 3 of the techniques use the curl command to authenticate and ask for information regarding the routers. The user credentials and IP address of the routers can be found using the Elastic Runtime tile and the status and credentials tabs.</a:t>
            </a:r>
            <a:endParaRPr sz="2400"/>
          </a:p>
          <a:p>
            <a:pPr lvl="0">
              <a:defRPr sz="1800"/>
            </a:pPr>
            <a:endParaRPr sz="2400"/>
          </a:p>
          <a:p>
            <a:pPr lvl="0">
              <a:defRPr sz="1800"/>
            </a:pPr>
            <a:r>
              <a:rPr sz="2400"/>
              <a:t>This command queries the router endpoint for the available routes. The command curl -vvv "http://router_status:password@10.68.1.1:8080/routes" returns a list of the known routes.</a:t>
            </a:r>
            <a:endParaRPr sz="2400"/>
          </a:p>
          <a:p>
            <a:pPr lvl="0">
              <a:defRPr sz="1800"/>
            </a:pPr>
            <a:r>
              <a:rPr sz="2400"/>
              <a:t>This command queries the router endpoint for health. The command curl -vvv "http://router_status:password@10.68.1.1:8080/healthz" returns a HTTP 200 response if the router is healthy.</a:t>
            </a:r>
            <a:endParaRPr sz="2400"/>
          </a:p>
          <a:p>
            <a:pPr lvl="0">
              <a:defRPr sz="1800"/>
            </a:pPr>
            <a:r>
              <a:rPr sz="2400"/>
              <a:t>This command queries the router endpoint for metrics. The command curl -vvv "http://router_status:password@10.68.1.1:8080/varz" returns a list of router metrics.</a:t>
            </a:r>
            <a:endParaRPr sz="2400"/>
          </a:p>
          <a:p>
            <a:pPr lvl="0">
              <a:defRPr sz="1800"/>
            </a:pPr>
            <a:endParaRPr sz="2400"/>
          </a:p>
          <a:p>
            <a:pPr lvl="0">
              <a:defRPr sz="1800"/>
            </a:pPr>
            <a:r>
              <a:rPr sz="2400"/>
              <a:t>The results of these endpoints help operators integrate with their existing management tools.</a:t>
            </a:r>
            <a:endParaRPr sz="2400"/>
          </a:p>
          <a:p>
            <a:pPr lvl="0">
              <a:defRPr sz="1800"/>
            </a:pPr>
            <a:endParaRPr sz="2400"/>
          </a:p>
          <a:p>
            <a:pPr lvl="0">
              <a:defRPr sz="1800"/>
            </a:pPr>
            <a:r>
              <a:rPr sz="2400"/>
              <a:t>Many enterprise load balancers (F5, HAProxy, etc) offer built in monitoring capabilities to verify the endpoints are operational. Pivotal CF routers can support most enterprise techniques. The most common techniques are to send network traffic, ICMP traffic or TCP ECHO to the endpoint. More passive techniques, adding content to the HTTP header, can also be supported.</a:t>
            </a:r>
            <a:endParaRPr sz="2400"/>
          </a:p>
          <a:p>
            <a:pPr lvl="0">
              <a:defRPr sz="1800"/>
            </a:pPr>
            <a:endParaRPr sz="2400"/>
          </a:p>
          <a:p>
            <a:pPr lvl="0">
              <a:defRPr sz="1800"/>
            </a:pPr>
            <a:r>
              <a:rPr sz="2400"/>
              <a:t>Additional reference material for F5 and HA Proxy can be found at </a:t>
            </a:r>
            <a:endParaRPr sz="2400"/>
          </a:p>
          <a:p>
            <a:pPr lvl="0">
              <a:defRPr sz="1800"/>
            </a:pPr>
            <a:endParaRPr sz="2400"/>
          </a:p>
          <a:p>
            <a:pPr lvl="0">
              <a:defRPr sz="1800"/>
            </a:pPr>
            <a:r>
              <a:rPr sz="2400"/>
              <a:t>https://support.f5.com/kb/en-us/products/big-ip_ltm/manuals/product/ltm-monitors-reference-11-6-0/1.html#referenceid</a:t>
            </a:r>
            <a:endParaRPr sz="2400"/>
          </a:p>
          <a:p>
            <a:pPr lvl="0">
              <a:defRPr sz="1800"/>
            </a:pPr>
            <a:endParaRPr sz="2400"/>
          </a:p>
          <a:p>
            <a:pPr lvl="0">
              <a:defRPr sz="1800"/>
            </a:pPr>
            <a:r>
              <a:rPr sz="2400"/>
              <a:t> </a:t>
            </a:r>
            <a:r>
              <a:rPr sz="2400" u="sng">
                <a:hlinkClick r:id="rId3" invalidUrl="" action="" tgtFrame="" tooltip="" history="1" highlightClick="0" endSnd="0"/>
              </a:rPr>
              <a:t>http://cbonte.github.io/haproxy-dconv/configuration-1.5.html#9</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lvl="0"/>
          </a:p>
        </p:txBody>
      </p:sp>
      <p:sp>
        <p:nvSpPr>
          <p:cNvPr id="320" name="Shape 320"/>
          <p:cNvSpPr/>
          <p:nvPr>
            <p:ph type="body" sz="quarter" idx="1"/>
          </p:nvPr>
        </p:nvSpPr>
        <p:spPr>
          <a:prstGeom prst="rect">
            <a:avLst/>
          </a:prstGeom>
        </p:spPr>
        <p:txBody>
          <a:bodyPr/>
          <a:lstStyle/>
          <a:p>
            <a:pPr lvl="0">
              <a:defRPr sz="1800"/>
            </a:pPr>
            <a:r>
              <a:rPr sz="2400"/>
              <a:t>A common practice in today’s Datacenter includes creating multiple zones to place applications. Usually a non-trusted zone, known as the DMZ, is the entry point for application request. Applications in the DMZ can make request to internal applications on behalf of the caller. These request are processed thru a firewall to isolate any unknown traffic request. </a:t>
            </a:r>
            <a:endParaRPr sz="2400"/>
          </a:p>
          <a:p>
            <a:pPr lvl="0">
              <a:defRPr sz="1800"/>
            </a:pPr>
            <a:r>
              <a:rPr sz="2400"/>
              <a:t>The internal applications service the request and return the result to the calling application who can enrich, modify or return the response to the caller. The back up slides at the end of the deck show a production deployment and the number of foundations used to achieve different use cases.</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sldImg"/>
          </p:nvPr>
        </p:nvSpPr>
        <p:spPr>
          <a:prstGeom prst="rect">
            <a:avLst/>
          </a:prstGeom>
        </p:spPr>
        <p:txBody>
          <a:bodyPr/>
          <a:lstStyle/>
          <a:p>
            <a:pPr lvl="0"/>
          </a:p>
        </p:txBody>
      </p:sp>
      <p:sp>
        <p:nvSpPr>
          <p:cNvPr id="458" name="Shape 458"/>
          <p:cNvSpPr/>
          <p:nvPr>
            <p:ph type="body" sz="quarter" idx="1"/>
          </p:nvPr>
        </p:nvSpPr>
        <p:spPr>
          <a:prstGeom prst="rect">
            <a:avLst/>
          </a:prstGeom>
        </p:spPr>
        <p:txBody>
          <a:bodyPr/>
          <a:lstStyle/>
          <a:p>
            <a:pPr lvl="0">
              <a:defRPr sz="1800"/>
            </a:pPr>
            <a:r>
              <a:rPr sz="2400"/>
              <a:t>Placement pools introduce the capability to segment application workloads into zones. Each zone supports either mixed workloads or single workloads as determined by the operation policy. </a:t>
            </a:r>
            <a:endParaRPr sz="2400"/>
          </a:p>
          <a:p>
            <a:pPr lvl="0">
              <a:defRPr sz="1800"/>
            </a:pPr>
            <a:endParaRPr sz="2400"/>
          </a:p>
          <a:p>
            <a:pPr lvl="0">
              <a:defRPr sz="1800"/>
            </a:pPr>
            <a:r>
              <a:rPr b="1" sz="2400"/>
              <a:t>Single Tenant:</a:t>
            </a:r>
            <a:endParaRPr b="1" sz="2400"/>
          </a:p>
          <a:p>
            <a:pPr lvl="0">
              <a:defRPr sz="1800"/>
            </a:pPr>
            <a:r>
              <a:rPr sz="2400"/>
              <a:t>When applications are deployed in a single tenant zone the applications all share the same policy and have access to the same resources, such as CPU, RAM and networking resources. The DEA provides shared resources to each running container and in a single tenant zone each application is entitled to those shared resource based on policy  </a:t>
            </a:r>
            <a:endParaRPr sz="2400"/>
          </a:p>
          <a:p>
            <a:pPr lvl="0">
              <a:defRPr sz="1800"/>
            </a:pPr>
            <a:endParaRPr sz="2400"/>
          </a:p>
          <a:p>
            <a:pPr lvl="0">
              <a:defRPr sz="1800"/>
            </a:pPr>
            <a:r>
              <a:rPr sz="2400"/>
              <a:t>In a mixed workload zone applications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778000" y="2298700"/>
            <a:ext cx="20828000" cy="4648200"/>
          </a:xfrm>
          <a:prstGeom prst="rect">
            <a:avLst/>
          </a:prstGeom>
        </p:spPr>
        <p:txBody>
          <a:bodyPr anchor="b"/>
          <a:lstStyle/>
          <a:p>
            <a:pPr lvl="0">
              <a:defRPr sz="1800"/>
            </a:pPr>
            <a:r>
              <a:rPr sz="11200"/>
              <a:t>Title Text</a:t>
            </a:r>
          </a:p>
        </p:txBody>
      </p:sp>
      <p:sp>
        <p:nvSpPr>
          <p:cNvPr id="6" name="Shape 6"/>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pic>
        <p:nvPicPr>
          <p:cNvPr id="30" name="Pivotal_Teal.png"/>
          <p:cNvPicPr/>
          <p:nvPr/>
        </p:nvPicPr>
        <p:blipFill>
          <a:blip/>
          <a:stretch>
            <a:fillRect/>
          </a:stretch>
        </p:blipFill>
        <p:spPr>
          <a:xfrm>
            <a:off x="22142487" y="12836621"/>
            <a:ext cx="2540001" cy="994611"/>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no circles">
    <p:spTree>
      <p:nvGrpSpPr>
        <p:cNvPr id="1" name=""/>
        <p:cNvGrpSpPr/>
        <p:nvPr/>
      </p:nvGrpSpPr>
      <p:grpSpPr>
        <a:xfrm>
          <a:off x="0" y="0"/>
          <a:ext cx="0" cy="0"/>
          <a:chOff x="0" y="0"/>
          <a:chExt cx="0" cy="0"/>
        </a:xfrm>
      </p:grpSpPr>
      <p:sp>
        <p:nvSpPr>
          <p:cNvPr id="32" name="Shape 32"/>
          <p:cNvSpPr/>
          <p:nvPr/>
        </p:nvSpPr>
        <p:spPr>
          <a:xfrm>
            <a:off x="-1" y="12344400"/>
            <a:ext cx="24384001" cy="1028702"/>
          </a:xfrm>
          <a:prstGeom prst="rect">
            <a:avLst/>
          </a:prstGeom>
          <a:solidFill>
            <a:srgbClr val="00685D"/>
          </a:solidFill>
          <a:ln w="12700">
            <a:miter lim="400000"/>
          </a:ln>
        </p:spPr>
        <p:txBody>
          <a:bodyPr lIns="121919" tIns="121919" rIns="121919" bIns="121919" anchor="ctr"/>
          <a:lstStyle/>
          <a:p>
            <a:pPr lvl="0" algn="l" defTabSz="914400">
              <a:defRPr sz="4800">
                <a:solidFill>
                  <a:srgbClr val="FFFFFF"/>
                </a:solidFill>
                <a:latin typeface="Arial"/>
                <a:ea typeface="Arial"/>
                <a:cs typeface="Arial"/>
                <a:sym typeface="Arial"/>
              </a:defRPr>
            </a:pPr>
          </a:p>
        </p:txBody>
      </p:sp>
      <p:sp>
        <p:nvSpPr>
          <p:cNvPr id="33" name="Shape 33"/>
          <p:cNvSpPr/>
          <p:nvPr/>
        </p:nvSpPr>
        <p:spPr>
          <a:xfrm>
            <a:off x="22809200" y="13390655"/>
            <a:ext cx="1422400"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914400">
              <a:defRPr sz="2000">
                <a:solidFill>
                  <a:srgbClr val="808080"/>
                </a:solidFill>
                <a:latin typeface="Arial"/>
                <a:ea typeface="Arial"/>
                <a:cs typeface="Arial"/>
                <a:sym typeface="Arial"/>
              </a:defRPr>
            </a:lvl1pPr>
          </a:lstStyle>
          <a:p>
            <a:pPr lvl="0">
              <a:defRPr sz="1800">
                <a:solidFill>
                  <a:srgbClr val="000000"/>
                </a:solidFill>
              </a:defRPr>
            </a:pPr>
            <a:r>
              <a:rPr sz="2000">
                <a:solidFill>
                  <a:srgbClr val="808080"/>
                </a:solidFill>
              </a:rPr>
              <a:t>‹#›</a:t>
            </a:r>
          </a:p>
        </p:txBody>
      </p:sp>
      <p:pic>
        <p:nvPicPr>
          <p:cNvPr id="34" name="image1.png" descr="EMC logo white-lg.png"/>
          <p:cNvPicPr/>
          <p:nvPr/>
        </p:nvPicPr>
        <p:blipFill>
          <a:blip/>
          <a:stretch>
            <a:fillRect/>
          </a:stretch>
        </p:blipFill>
        <p:spPr>
          <a:xfrm>
            <a:off x="21203760" y="12496699"/>
            <a:ext cx="2398872" cy="680969"/>
          </a:xfrm>
          <a:prstGeom prst="rect">
            <a:avLst/>
          </a:prstGeom>
          <a:ln w="12700">
            <a:miter lim="400000"/>
          </a:ln>
        </p:spPr>
      </p:pic>
      <p:sp>
        <p:nvSpPr>
          <p:cNvPr id="35" name="Shape 35"/>
          <p:cNvSpPr/>
          <p:nvPr/>
        </p:nvSpPr>
        <p:spPr>
          <a:xfrm>
            <a:off x="977901" y="13382530"/>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latin typeface="Arial"/>
                <a:ea typeface="Arial"/>
                <a:cs typeface="Arial"/>
                <a:sym typeface="Arial"/>
              </a:defRPr>
            </a:lvl1pPr>
          </a:lstStyle>
          <a:p>
            <a:pPr lvl="0">
              <a:defRPr sz="1800">
                <a:solidFill>
                  <a:srgbClr val="000000"/>
                </a:solidFill>
              </a:defRPr>
            </a:pPr>
            <a:r>
              <a:rPr sz="1600">
                <a:solidFill>
                  <a:srgbClr val="808080"/>
                </a:solidFill>
              </a:rPr>
              <a:t>© Copyright 2013 Pivotal. All rights reserved.</a:t>
            </a:r>
          </a:p>
        </p:txBody>
      </p:sp>
      <p:sp>
        <p:nvSpPr>
          <p:cNvPr id="36" name="Shape 36"/>
          <p:cNvSpPr/>
          <p:nvPr>
            <p:ph type="title"/>
          </p:nvPr>
        </p:nvSpPr>
        <p:spPr>
          <a:xfrm>
            <a:off x="977901" y="867834"/>
            <a:ext cx="22428201" cy="2332566"/>
          </a:xfrm>
          <a:prstGeom prst="rect">
            <a:avLst/>
          </a:prstGeom>
        </p:spPr>
        <p:txBody>
          <a:bodyPr anchor="t">
            <a:noAutofit/>
          </a:bodyPr>
          <a:lstStyle>
            <a:lvl1pPr algn="l" defTabSz="914400">
              <a:lnSpc>
                <a:spcPct val="90000"/>
              </a:lnSpc>
              <a:defRPr sz="8400">
                <a:solidFill>
                  <a:srgbClr val="00685D"/>
                </a:solidFill>
                <a:latin typeface="Arial"/>
                <a:ea typeface="Arial"/>
                <a:cs typeface="Arial"/>
                <a:sym typeface="Arial"/>
              </a:defRPr>
            </a:lvl1pPr>
          </a:lstStyle>
          <a:p>
            <a:pPr lvl="0">
              <a:defRPr sz="1800">
                <a:solidFill>
                  <a:srgbClr val="000000"/>
                </a:solidFill>
              </a:defRPr>
            </a:pPr>
            <a:r>
              <a:rPr sz="8400">
                <a:solidFill>
                  <a:srgbClr val="00685D"/>
                </a:solidFill>
              </a:rPr>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38" name="Shape 38"/>
          <p:cNvSpPr/>
          <p:nvPr/>
        </p:nvSpPr>
        <p:spPr>
          <a:xfrm>
            <a:off x="-1" y="12344403"/>
            <a:ext cx="24384001" cy="1028702"/>
          </a:xfrm>
          <a:prstGeom prst="rect">
            <a:avLst/>
          </a:prstGeom>
          <a:solidFill>
            <a:srgbClr val="00786E"/>
          </a:solidFill>
          <a:ln w="12700">
            <a:miter lim="400000"/>
          </a:ln>
        </p:spPr>
        <p:txBody>
          <a:bodyPr lIns="121919" tIns="121919" rIns="121919" bIns="121919" anchor="ctr"/>
          <a:lstStyle/>
          <a:p>
            <a:pPr lvl="0" algn="l" defTabSz="914400">
              <a:defRPr sz="4800">
                <a:solidFill>
                  <a:srgbClr val="FFFFFF"/>
                </a:solidFill>
                <a:latin typeface="Arial"/>
                <a:ea typeface="Arial"/>
                <a:cs typeface="Arial"/>
                <a:sym typeface="Arial"/>
              </a:defRPr>
            </a:pPr>
          </a:p>
        </p:txBody>
      </p:sp>
      <p:sp>
        <p:nvSpPr>
          <p:cNvPr id="39" name="Shape 39"/>
          <p:cNvSpPr/>
          <p:nvPr/>
        </p:nvSpPr>
        <p:spPr>
          <a:xfrm>
            <a:off x="977906" y="13381567"/>
            <a:ext cx="6066366" cy="2219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7F7F7F"/>
                </a:solidFill>
                <a:latin typeface="Arial"/>
                <a:ea typeface="Arial"/>
                <a:cs typeface="Arial"/>
                <a:sym typeface="Arial"/>
              </a:defRPr>
            </a:lvl1pPr>
          </a:lstStyle>
          <a:p>
            <a:pPr lvl="0">
              <a:defRPr sz="1800">
                <a:solidFill>
                  <a:srgbClr val="000000"/>
                </a:solidFill>
              </a:defRPr>
            </a:pPr>
            <a:r>
              <a:rPr sz="1600">
                <a:solidFill>
                  <a:srgbClr val="7F7F7F"/>
                </a:solidFill>
              </a:rPr>
              <a:t>© Copyright 2014 Pivotal. All rights reserved.</a:t>
            </a:r>
          </a:p>
        </p:txBody>
      </p:sp>
      <p:pic>
        <p:nvPicPr>
          <p:cNvPr id="40" name="image1.png" descr="Pivotal_Logo_white.png"/>
          <p:cNvPicPr/>
          <p:nvPr/>
        </p:nvPicPr>
        <p:blipFill>
          <a:blip r:embed="rId2">
            <a:extLst/>
          </a:blip>
          <a:stretch>
            <a:fillRect/>
          </a:stretch>
        </p:blipFill>
        <p:spPr>
          <a:xfrm>
            <a:off x="21179369" y="12568767"/>
            <a:ext cx="2552700" cy="588433"/>
          </a:xfrm>
          <a:prstGeom prst="rect">
            <a:avLst/>
          </a:prstGeom>
          <a:ln w="12700">
            <a:miter lim="400000"/>
          </a:ln>
        </p:spPr>
      </p:pic>
      <p:sp>
        <p:nvSpPr>
          <p:cNvPr id="41" name="Shape 41"/>
          <p:cNvSpPr/>
          <p:nvPr>
            <p:ph type="title"/>
          </p:nvPr>
        </p:nvSpPr>
        <p:spPr>
          <a:xfrm>
            <a:off x="977906" y="867837"/>
            <a:ext cx="22428201" cy="2332563"/>
          </a:xfrm>
          <a:prstGeom prst="rect">
            <a:avLst/>
          </a:prstGeom>
        </p:spPr>
        <p:txBody>
          <a:bodyPr anchor="t">
            <a:noAutofit/>
          </a:bodyPr>
          <a:lstStyle>
            <a:lvl1pPr algn="l" defTabSz="914400">
              <a:lnSpc>
                <a:spcPct val="90000"/>
              </a:lnSpc>
              <a:defRPr sz="8400">
                <a:solidFill>
                  <a:srgbClr val="008881"/>
                </a:solidFill>
                <a:latin typeface="Arial"/>
                <a:ea typeface="Arial"/>
                <a:cs typeface="Arial"/>
                <a:sym typeface="Arial"/>
              </a:defRPr>
            </a:lvl1pPr>
          </a:lstStyle>
          <a:p>
            <a:pPr lvl="0">
              <a:defRPr sz="1800">
                <a:solidFill>
                  <a:srgbClr val="000000"/>
                </a:solidFill>
              </a:defRPr>
            </a:pPr>
            <a:r>
              <a:rPr sz="8400">
                <a:solidFill>
                  <a:srgbClr val="008881"/>
                </a:solidFill>
              </a:rPr>
              <a:t>Title Text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Footer Bar Only">
    <p:spTree>
      <p:nvGrpSpPr>
        <p:cNvPr id="1" name=""/>
        <p:cNvGrpSpPr/>
        <p:nvPr/>
      </p:nvGrpSpPr>
      <p:grpSpPr>
        <a:xfrm>
          <a:off x="0" y="0"/>
          <a:ext cx="0" cy="0"/>
          <a:chOff x="0" y="0"/>
          <a:chExt cx="0" cy="0"/>
        </a:xfrm>
      </p:grpSpPr>
      <p:sp>
        <p:nvSpPr>
          <p:cNvPr id="43" name="Shape 43"/>
          <p:cNvSpPr/>
          <p:nvPr/>
        </p:nvSpPr>
        <p:spPr>
          <a:xfrm>
            <a:off x="-1" y="12344400"/>
            <a:ext cx="24384001" cy="1028702"/>
          </a:xfrm>
          <a:prstGeom prst="rect">
            <a:avLst/>
          </a:prstGeom>
          <a:solidFill>
            <a:srgbClr val="00786E"/>
          </a:solidFill>
          <a:ln w="12700">
            <a:miter lim="400000"/>
          </a:ln>
        </p:spPr>
        <p:txBody>
          <a:bodyPr lIns="121919" tIns="121919" rIns="121919" bIns="121919" anchor="ctr"/>
          <a:lstStyle/>
          <a:p>
            <a:pPr lvl="0" algn="l" defTabSz="914400">
              <a:defRPr sz="4800">
                <a:solidFill>
                  <a:srgbClr val="FFFFFF"/>
                </a:solidFill>
                <a:uFill>
                  <a:solidFill>
                    <a:srgbClr val="FFFFFF"/>
                  </a:solidFill>
                </a:uFill>
                <a:latin typeface="Arial"/>
                <a:ea typeface="Arial"/>
                <a:cs typeface="Arial"/>
                <a:sym typeface="Arial"/>
              </a:defRPr>
            </a:pPr>
          </a:p>
        </p:txBody>
      </p:sp>
      <p:sp>
        <p:nvSpPr>
          <p:cNvPr id="44" name="Shape 44"/>
          <p:cNvSpPr/>
          <p:nvPr>
            <p:ph type="sldNum" sz="quarter" idx="2"/>
          </p:nvPr>
        </p:nvSpPr>
        <p:spPr>
          <a:xfrm>
            <a:off x="22809200" y="13390655"/>
            <a:ext cx="1422400" cy="283791"/>
          </a:xfrm>
          <a:prstGeom prst="rect">
            <a:avLst/>
          </a:prstGeom>
          <a:ln w="12700">
            <a:miter lim="400000"/>
          </a:ln>
        </p:spPr>
        <p:txBody>
          <a:bodyPr lIns="0" tIns="0" rIns="0" bIns="0">
            <a:spAutoFit/>
          </a:bodyPr>
          <a:lstStyle>
            <a:lvl1pPr algn="r" defTabSz="914400">
              <a:defRPr sz="2000">
                <a:solidFill>
                  <a:srgbClr val="808080"/>
                </a:solidFill>
                <a:uFill>
                  <a:solidFill>
                    <a:srgbClr val="808080"/>
                  </a:solidFill>
                </a:uFill>
                <a:latin typeface="Arial"/>
                <a:ea typeface="Arial"/>
                <a:cs typeface="Arial"/>
                <a:sym typeface="Arial"/>
              </a:defRPr>
            </a:lvl1pPr>
          </a:lstStyle>
          <a:p>
            <a:pPr lvl="0"/>
            <a:fld id="{86CB4B4D-7CA3-9044-876B-883B54F8677D}" type="slidenum"/>
          </a:p>
        </p:txBody>
      </p:sp>
      <p:sp>
        <p:nvSpPr>
          <p:cNvPr id="45" name="Shape 45"/>
          <p:cNvSpPr/>
          <p:nvPr/>
        </p:nvSpPr>
        <p:spPr>
          <a:xfrm>
            <a:off x="977901" y="13450264"/>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1600">
                <a:solidFill>
                  <a:srgbClr val="808080"/>
                </a:solidFill>
                <a:uFill>
                  <a:solidFill>
                    <a:srgbClr val="808080"/>
                  </a:solidFill>
                </a:uFill>
              </a:rPr>
              <a:t>© Copyright 2014 Pivotal. All rights reserved.</a:t>
            </a:r>
          </a:p>
        </p:txBody>
      </p:sp>
      <p:pic>
        <p:nvPicPr>
          <p:cNvPr id="46" name="pasted-image.pdf"/>
          <p:cNvPicPr/>
          <p:nvPr/>
        </p:nvPicPr>
        <p:blipFill>
          <a:blip r:embed="rId2">
            <a:extLst/>
          </a:blip>
          <a:stretch>
            <a:fillRect/>
          </a:stretch>
        </p:blipFill>
        <p:spPr>
          <a:xfrm>
            <a:off x="21167371" y="12558383"/>
            <a:ext cx="2573868" cy="609601"/>
          </a:xfrm>
          <a:prstGeom prst="rect">
            <a:avLst/>
          </a:prstGeom>
          <a:ln w="12700">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635000" y="9448800"/>
            <a:ext cx="23114000" cy="2006600"/>
          </a:xfrm>
          <a:prstGeom prst="rect">
            <a:avLst/>
          </a:prstGeom>
        </p:spPr>
        <p:txBody>
          <a:bodyPr anchor="b"/>
          <a:lstStyle/>
          <a:p>
            <a:pPr lvl="0">
              <a:defRPr sz="1800"/>
            </a:pPr>
            <a:r>
              <a:rPr sz="11200"/>
              <a:t>Title Text</a:t>
            </a:r>
          </a:p>
        </p:txBody>
      </p:sp>
      <p:sp>
        <p:nvSpPr>
          <p:cNvPr id="9" name="Shape 9"/>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778000" y="4533900"/>
            <a:ext cx="20828000" cy="4648200"/>
          </a:xfrm>
          <a:prstGeom prst="rect">
            <a:avLst/>
          </a:prstGeom>
        </p:spPr>
        <p:txBody>
          <a:bodyPr/>
          <a:lstStyle/>
          <a:p>
            <a:pPr lvl="0">
              <a:defRPr sz="1800"/>
            </a:pPr>
            <a:r>
              <a:rPr sz="11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1651000" y="1104900"/>
            <a:ext cx="10223500" cy="5613400"/>
          </a:xfrm>
          <a:prstGeom prst="rect">
            <a:avLst/>
          </a:prstGeom>
        </p:spPr>
        <p:txBody>
          <a:bodyPr anchor="b"/>
          <a:lstStyle>
            <a:lvl1pPr>
              <a:defRPr sz="8400"/>
            </a:lvl1pPr>
          </a:lstStyle>
          <a:p>
            <a:pPr lvl="0">
              <a:defRPr sz="1800"/>
            </a:pPr>
            <a:r>
              <a:rPr sz="8400"/>
              <a:t>Title Text</a:t>
            </a:r>
          </a:p>
        </p:txBody>
      </p:sp>
      <p:sp>
        <p:nvSpPr>
          <p:cNvPr id="14" name="Shape 14"/>
          <p:cNvSpPr/>
          <p:nvPr>
            <p:ph type="body"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11200"/>
              <a:t>Title Text</a:t>
            </a:r>
          </a:p>
        </p:txBody>
      </p:sp>
      <p:pic>
        <p:nvPicPr>
          <p:cNvPr id="17" name="Pivotal_Teal.png"/>
          <p:cNvPicPr/>
          <p:nvPr/>
        </p:nvPicPr>
        <p:blipFill>
          <a:blip/>
          <a:stretch>
            <a:fillRect/>
          </a:stretch>
        </p:blipFill>
        <p:spPr>
          <a:xfrm>
            <a:off x="22142487" y="12836621"/>
            <a:ext cx="2540001" cy="994611"/>
          </a:xfrm>
          <a:prstGeom prst="rect">
            <a:avLst/>
          </a:prstGeom>
          <a:ln w="12700">
            <a:miter lim="400000"/>
          </a:ln>
        </p:spPr>
      </p:pic>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pPr>
            <a:r>
              <a:rPr sz="11200"/>
              <a:t>Title Text</a:t>
            </a:r>
          </a:p>
        </p:txBody>
      </p:sp>
      <p:sp>
        <p:nvSpPr>
          <p:cNvPr id="20" name="Shape 20"/>
          <p:cNvSpPr/>
          <p:nvPr>
            <p:ph type="body" idx="1"/>
          </p:nvPr>
        </p:nvSpPr>
        <p:spPr>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11200"/>
              <a:t>Title Text</a:t>
            </a:r>
          </a:p>
        </p:txBody>
      </p:sp>
      <p:sp>
        <p:nvSpPr>
          <p:cNvPr id="23" name="Shape 23"/>
          <p:cNvSpPr/>
          <p:nvPr>
            <p:ph type="body"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pPr>
            <a:r>
              <a:rPr sz="4500"/>
              <a:t>Body Level One</a:t>
            </a:r>
            <a:endParaRPr sz="4500"/>
          </a:p>
          <a:p>
            <a:pPr lvl="1">
              <a:defRPr sz="1800"/>
            </a:pPr>
            <a:r>
              <a:rPr sz="4500"/>
              <a:t>Body Level Two</a:t>
            </a:r>
            <a:endParaRPr sz="4500"/>
          </a:p>
          <a:p>
            <a:pPr lvl="2">
              <a:defRPr sz="1800"/>
            </a:pPr>
            <a:r>
              <a:rPr sz="4500"/>
              <a:t>Body Level Three</a:t>
            </a:r>
            <a:endParaRPr sz="4500"/>
          </a:p>
          <a:p>
            <a:pPr lvl="3">
              <a:defRPr sz="1800"/>
            </a:pPr>
            <a:r>
              <a:rPr sz="4500"/>
              <a:t>Body Level Four</a:t>
            </a:r>
            <a:endParaRPr sz="4500"/>
          </a:p>
          <a:p>
            <a:pPr lvl="4">
              <a:defRPr sz="1800"/>
            </a:pPr>
            <a:r>
              <a:rPr sz="45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1689100" y="1778000"/>
            <a:ext cx="21005800" cy="10147300"/>
          </a:xfrm>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11200"/>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spd="med" advClick="1"/>
  <p:txStyles>
    <p:title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10.png"/><Relationship Id="rId10"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10.png"/><Relationship Id="rId10" Type="http://schemas.openxmlformats.org/officeDocument/2006/relationships/image" Target="../media/image9.png"/><Relationship Id="rId11" Type="http://schemas.openxmlformats.org/officeDocument/2006/relationships/image" Target="../media/image20.png"/><Relationship Id="rId12" Type="http://schemas.openxmlformats.org/officeDocument/2006/relationships/image" Target="../media/image2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 Id="rId9" Type="http://schemas.openxmlformats.org/officeDocument/2006/relationships/image" Target="../media/image9.png"/><Relationship Id="rId10" Type="http://schemas.openxmlformats.org/officeDocument/2006/relationships/image" Target="../media/image20.png"/><Relationship Id="rId11" Type="http://schemas.openxmlformats.org/officeDocument/2006/relationships/image" Target="../media/image2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0.png"/><Relationship Id="rId6"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8.png"/><Relationship Id="rId3" Type="http://schemas.openxmlformats.org/officeDocument/2006/relationships/image" Target="../media/image23.png"/><Relationship Id="rId4" Type="http://schemas.openxmlformats.org/officeDocument/2006/relationships/image" Target="../media/image2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hyperlink" Target="http://api.pivotalcf.com" TargetMode="External"/><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10.png"/><Relationship Id="rId11" Type="http://schemas.openxmlformats.org/officeDocument/2006/relationships/image" Target="../media/image1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10.png"/><Relationship Id="rId11"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9.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sz="8400"/>
            </a:lvl1pPr>
          </a:lstStyle>
          <a:p>
            <a:pPr lvl="0">
              <a:defRPr sz="1800"/>
            </a:pPr>
            <a:r>
              <a:rPr sz="8400"/>
              <a:t>Pivotal CF Deployments</a:t>
            </a:r>
          </a:p>
        </p:txBody>
      </p:sp>
      <p:pic>
        <p:nvPicPr>
          <p:cNvPr id="51" name="pasted-image.tif"/>
          <p:cNvPicPr/>
          <p:nvPr/>
        </p:nvPicPr>
        <p:blipFill>
          <a:blip r:embed="rId2">
            <a:extLst/>
          </a:blip>
          <a:stretch>
            <a:fillRect/>
          </a:stretch>
        </p:blipFill>
        <p:spPr>
          <a:xfrm>
            <a:off x="10935412" y="7306885"/>
            <a:ext cx="2513176" cy="2513176"/>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nvSpPr>
        <p:spPr>
          <a:xfrm>
            <a:off x="977899" y="687193"/>
            <a:ext cx="22428201" cy="23325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lnSpc>
                <a:spcPct val="90000"/>
              </a:lnSpc>
              <a:defRPr sz="8400">
                <a:solidFill>
                  <a:srgbClr val="01786E"/>
                </a:solidFill>
                <a:latin typeface="Arial"/>
                <a:ea typeface="Arial"/>
                <a:cs typeface="Arial"/>
                <a:sym typeface="Arial"/>
              </a:defRPr>
            </a:lvl1pPr>
          </a:lstStyle>
          <a:p>
            <a:pPr lvl="0">
              <a:defRPr sz="1800">
                <a:solidFill>
                  <a:srgbClr val="000000"/>
                </a:solidFill>
              </a:defRPr>
            </a:pPr>
            <a:r>
              <a:rPr sz="8400">
                <a:solidFill>
                  <a:srgbClr val="01786E"/>
                </a:solidFill>
              </a:rPr>
              <a:t>Multiple Networks</a:t>
            </a:r>
          </a:p>
        </p:txBody>
      </p:sp>
      <p:sp>
        <p:nvSpPr>
          <p:cNvPr id="190" name="Shape 190"/>
          <p:cNvSpPr/>
          <p:nvPr/>
        </p:nvSpPr>
        <p:spPr>
          <a:xfrm>
            <a:off x="339283" y="2559886"/>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Use multiple networks to isolate and segregate network traffic for ER (elastic runtime) and Pivotal CF services.</a:t>
            </a:r>
            <a:endParaRPr sz="4500"/>
          </a:p>
          <a:p>
            <a:pPr lvl="0" marL="549519" indent="-549519" algn="l">
              <a:spcBef>
                <a:spcPts val="4500"/>
              </a:spcBef>
              <a:buSzPct val="75000"/>
              <a:buChar char="•"/>
              <a:defRPr sz="1800"/>
            </a:pPr>
            <a:r>
              <a:rPr sz="4500"/>
              <a:t>Operators define networks in the Ops Manager and assign a network during installation of each Pivotal CF tile.</a:t>
            </a:r>
            <a:endParaRPr sz="4500"/>
          </a:p>
        </p:txBody>
      </p:sp>
      <p:grpSp>
        <p:nvGrpSpPr>
          <p:cNvPr id="237" name="Group 237"/>
          <p:cNvGrpSpPr/>
          <p:nvPr/>
        </p:nvGrpSpPr>
        <p:grpSpPr>
          <a:xfrm>
            <a:off x="9866980" y="2130597"/>
            <a:ext cx="13829908" cy="9454806"/>
            <a:chOff x="0" y="0"/>
            <a:chExt cx="13829906" cy="9454804"/>
          </a:xfrm>
        </p:grpSpPr>
        <p:grpSp>
          <p:nvGrpSpPr>
            <p:cNvPr id="234" name="Group 234"/>
            <p:cNvGrpSpPr/>
            <p:nvPr/>
          </p:nvGrpSpPr>
          <p:grpSpPr>
            <a:xfrm>
              <a:off x="0" y="0"/>
              <a:ext cx="13829907" cy="9454805"/>
              <a:chOff x="0" y="0"/>
              <a:chExt cx="13829906" cy="9454804"/>
            </a:xfrm>
          </p:grpSpPr>
          <p:pic>
            <p:nvPicPr>
              <p:cNvPr id="191" name="pasted-image.pdf"/>
              <p:cNvPicPr/>
              <p:nvPr/>
            </p:nvPicPr>
            <p:blipFill>
              <a:blip r:embed="rId2">
                <a:extLst/>
              </a:blip>
              <a:stretch>
                <a:fillRect/>
              </a:stretch>
            </p:blipFill>
            <p:spPr>
              <a:xfrm>
                <a:off x="10570931" y="6869171"/>
                <a:ext cx="3258976" cy="2585634"/>
              </a:xfrm>
              <a:prstGeom prst="rect">
                <a:avLst/>
              </a:prstGeom>
              <a:ln w="12700" cap="flat">
                <a:noFill/>
                <a:miter lim="400000"/>
              </a:ln>
              <a:effectLst/>
            </p:spPr>
          </p:pic>
          <p:pic>
            <p:nvPicPr>
              <p:cNvPr id="192" name="pasted-image.pdf"/>
              <p:cNvPicPr/>
              <p:nvPr/>
            </p:nvPicPr>
            <p:blipFill>
              <a:blip r:embed="rId2">
                <a:extLst/>
              </a:blip>
              <a:stretch>
                <a:fillRect/>
              </a:stretch>
            </p:blipFill>
            <p:spPr>
              <a:xfrm>
                <a:off x="7047287" y="6869171"/>
                <a:ext cx="3258976" cy="2585634"/>
              </a:xfrm>
              <a:prstGeom prst="rect">
                <a:avLst/>
              </a:prstGeom>
              <a:ln w="12700" cap="flat">
                <a:noFill/>
                <a:miter lim="400000"/>
              </a:ln>
              <a:effectLst/>
            </p:spPr>
          </p:pic>
          <p:pic>
            <p:nvPicPr>
              <p:cNvPr id="193" name="pasted-image.pdf"/>
              <p:cNvPicPr/>
              <p:nvPr/>
            </p:nvPicPr>
            <p:blipFill>
              <a:blip r:embed="rId2">
                <a:extLst/>
              </a:blip>
              <a:stretch>
                <a:fillRect/>
              </a:stretch>
            </p:blipFill>
            <p:spPr>
              <a:xfrm>
                <a:off x="3523643" y="6869171"/>
                <a:ext cx="3258976" cy="2585634"/>
              </a:xfrm>
              <a:prstGeom prst="rect">
                <a:avLst/>
              </a:prstGeom>
              <a:ln w="12700" cap="flat">
                <a:noFill/>
                <a:miter lim="400000"/>
              </a:ln>
              <a:effectLst/>
            </p:spPr>
          </p:pic>
          <p:pic>
            <p:nvPicPr>
              <p:cNvPr id="194" name="pasted-image.pdf"/>
              <p:cNvPicPr/>
              <p:nvPr/>
            </p:nvPicPr>
            <p:blipFill>
              <a:blip r:embed="rId3">
                <a:extLst/>
              </a:blip>
              <a:stretch>
                <a:fillRect/>
              </a:stretch>
            </p:blipFill>
            <p:spPr>
              <a:xfrm>
                <a:off x="3523644" y="6269981"/>
                <a:ext cx="3258975" cy="2332567"/>
              </a:xfrm>
              <a:prstGeom prst="rect">
                <a:avLst/>
              </a:prstGeom>
              <a:ln w="12700" cap="flat">
                <a:noFill/>
                <a:miter lim="400000"/>
              </a:ln>
              <a:effectLst/>
            </p:spPr>
          </p:pic>
          <p:pic>
            <p:nvPicPr>
              <p:cNvPr id="195" name="pasted-image.pdf"/>
              <p:cNvPicPr/>
              <p:nvPr/>
            </p:nvPicPr>
            <p:blipFill>
              <a:blip r:embed="rId3">
                <a:extLst/>
              </a:blip>
              <a:stretch>
                <a:fillRect/>
              </a:stretch>
            </p:blipFill>
            <p:spPr>
              <a:xfrm>
                <a:off x="7047288" y="6269981"/>
                <a:ext cx="3258975" cy="2332567"/>
              </a:xfrm>
              <a:prstGeom prst="rect">
                <a:avLst/>
              </a:prstGeom>
              <a:ln w="12700" cap="flat">
                <a:noFill/>
                <a:miter lim="400000"/>
              </a:ln>
              <a:effectLst/>
            </p:spPr>
          </p:pic>
          <p:pic>
            <p:nvPicPr>
              <p:cNvPr id="196" name="pasted-image.pdf"/>
              <p:cNvPicPr/>
              <p:nvPr/>
            </p:nvPicPr>
            <p:blipFill>
              <a:blip r:embed="rId3">
                <a:extLst/>
              </a:blip>
              <a:stretch>
                <a:fillRect/>
              </a:stretch>
            </p:blipFill>
            <p:spPr>
              <a:xfrm>
                <a:off x="10570932" y="6269981"/>
                <a:ext cx="3258975" cy="2332567"/>
              </a:xfrm>
              <a:prstGeom prst="rect">
                <a:avLst/>
              </a:prstGeom>
              <a:ln w="12700" cap="flat">
                <a:noFill/>
                <a:miter lim="400000"/>
              </a:ln>
              <a:effectLst/>
            </p:spPr>
          </p:pic>
          <p:pic>
            <p:nvPicPr>
              <p:cNvPr id="197" name="pasted-image.pdf"/>
              <p:cNvPicPr/>
              <p:nvPr/>
            </p:nvPicPr>
            <p:blipFill>
              <a:blip r:embed="rId2">
                <a:extLst/>
              </a:blip>
              <a:stretch>
                <a:fillRect/>
              </a:stretch>
            </p:blipFill>
            <p:spPr>
              <a:xfrm>
                <a:off x="0" y="6869171"/>
                <a:ext cx="3258975" cy="2585634"/>
              </a:xfrm>
              <a:prstGeom prst="rect">
                <a:avLst/>
              </a:prstGeom>
              <a:ln w="12700" cap="flat">
                <a:noFill/>
                <a:miter lim="400000"/>
              </a:ln>
              <a:effectLst/>
            </p:spPr>
          </p:pic>
          <p:pic>
            <p:nvPicPr>
              <p:cNvPr id="198" name="pasted-image.pdf"/>
              <p:cNvPicPr/>
              <p:nvPr/>
            </p:nvPicPr>
            <p:blipFill>
              <a:blip r:embed="rId3">
                <a:extLst/>
              </a:blip>
              <a:stretch>
                <a:fillRect/>
              </a:stretch>
            </p:blipFill>
            <p:spPr>
              <a:xfrm>
                <a:off x="0" y="6269981"/>
                <a:ext cx="3258975" cy="2332567"/>
              </a:xfrm>
              <a:prstGeom prst="rect">
                <a:avLst/>
              </a:prstGeom>
              <a:ln w="12700" cap="flat">
                <a:noFill/>
                <a:miter lim="400000"/>
              </a:ln>
              <a:effectLst/>
            </p:spPr>
          </p:pic>
          <p:pic>
            <p:nvPicPr>
              <p:cNvPr id="199" name="pasted-image.pdf"/>
              <p:cNvPicPr/>
              <p:nvPr/>
            </p:nvPicPr>
            <p:blipFill>
              <a:blip r:embed="rId4">
                <a:extLst/>
              </a:blip>
              <a:stretch>
                <a:fillRect/>
              </a:stretch>
            </p:blipFill>
            <p:spPr>
              <a:xfrm>
                <a:off x="140630" y="6446273"/>
                <a:ext cx="1542969" cy="1129002"/>
              </a:xfrm>
              <a:prstGeom prst="rect">
                <a:avLst/>
              </a:prstGeom>
              <a:ln w="12700" cap="flat">
                <a:noFill/>
                <a:miter lim="400000"/>
              </a:ln>
              <a:effectLst/>
            </p:spPr>
          </p:pic>
          <p:pic>
            <p:nvPicPr>
              <p:cNvPr id="200" name="pasted-image.pdf"/>
              <p:cNvPicPr/>
              <p:nvPr/>
            </p:nvPicPr>
            <p:blipFill>
              <a:blip r:embed="rId5">
                <a:extLst/>
              </a:blip>
              <a:stretch>
                <a:fillRect/>
              </a:stretch>
            </p:blipFill>
            <p:spPr>
              <a:xfrm>
                <a:off x="858003" y="6871764"/>
                <a:ext cx="1542969" cy="1129002"/>
              </a:xfrm>
              <a:prstGeom prst="rect">
                <a:avLst/>
              </a:prstGeom>
              <a:ln w="12700" cap="flat">
                <a:noFill/>
                <a:miter lim="400000"/>
              </a:ln>
              <a:effectLst/>
            </p:spPr>
          </p:pic>
          <p:pic>
            <p:nvPicPr>
              <p:cNvPr id="201" name="pasted-image.pdf"/>
              <p:cNvPicPr/>
              <p:nvPr/>
            </p:nvPicPr>
            <p:blipFill>
              <a:blip r:embed="rId6">
                <a:extLst/>
              </a:blip>
              <a:stretch>
                <a:fillRect/>
              </a:stretch>
            </p:blipFill>
            <p:spPr>
              <a:xfrm>
                <a:off x="8658066" y="6407775"/>
                <a:ext cx="1648198" cy="1205998"/>
              </a:xfrm>
              <a:prstGeom prst="rect">
                <a:avLst/>
              </a:prstGeom>
              <a:ln w="12700" cap="flat">
                <a:noFill/>
                <a:miter lim="400000"/>
              </a:ln>
              <a:effectLst/>
            </p:spPr>
          </p:pic>
          <p:pic>
            <p:nvPicPr>
              <p:cNvPr id="202" name="pasted-image.pdf"/>
              <p:cNvPicPr/>
              <p:nvPr/>
            </p:nvPicPr>
            <p:blipFill>
              <a:blip r:embed="rId7">
                <a:extLst/>
              </a:blip>
              <a:stretch>
                <a:fillRect/>
              </a:stretch>
            </p:blipFill>
            <p:spPr>
              <a:xfrm>
                <a:off x="5858750" y="0"/>
                <a:ext cx="1771317" cy="1270000"/>
              </a:xfrm>
              <a:prstGeom prst="rect">
                <a:avLst/>
              </a:prstGeom>
              <a:ln w="12700" cap="flat">
                <a:noFill/>
                <a:miter lim="400000"/>
              </a:ln>
              <a:effectLst/>
            </p:spPr>
          </p:pic>
          <p:pic>
            <p:nvPicPr>
              <p:cNvPr id="203" name="pasted-image.pdf"/>
              <p:cNvPicPr/>
              <p:nvPr/>
            </p:nvPicPr>
            <p:blipFill>
              <a:blip r:embed="rId7">
                <a:extLst/>
              </a:blip>
              <a:stretch>
                <a:fillRect/>
              </a:stretch>
            </p:blipFill>
            <p:spPr>
              <a:xfrm>
                <a:off x="2604068" y="2550172"/>
                <a:ext cx="1771316" cy="1270001"/>
              </a:xfrm>
              <a:prstGeom prst="rect">
                <a:avLst/>
              </a:prstGeom>
              <a:ln w="12700" cap="flat">
                <a:noFill/>
                <a:miter lim="400000"/>
              </a:ln>
              <a:effectLst/>
            </p:spPr>
          </p:pic>
          <p:pic>
            <p:nvPicPr>
              <p:cNvPr id="204" name="pasted-image.pdf"/>
              <p:cNvPicPr/>
              <p:nvPr/>
            </p:nvPicPr>
            <p:blipFill>
              <a:blip r:embed="rId7">
                <a:extLst/>
              </a:blip>
              <a:stretch>
                <a:fillRect/>
              </a:stretch>
            </p:blipFill>
            <p:spPr>
              <a:xfrm>
                <a:off x="9879414" y="3388345"/>
                <a:ext cx="1771316" cy="1270001"/>
              </a:xfrm>
              <a:prstGeom prst="rect">
                <a:avLst/>
              </a:prstGeom>
              <a:ln w="12700" cap="flat">
                <a:noFill/>
                <a:miter lim="400000"/>
              </a:ln>
              <a:effectLst/>
            </p:spPr>
          </p:pic>
          <p:sp>
            <p:nvSpPr>
              <p:cNvPr id="205" name="Shape 205"/>
              <p:cNvSpPr/>
              <p:nvPr/>
            </p:nvSpPr>
            <p:spPr>
              <a:xfrm flipH="1">
                <a:off x="1476221" y="5665943"/>
                <a:ext cx="2821836" cy="1"/>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06" name="Shape 206"/>
              <p:cNvSpPr/>
              <p:nvPr/>
            </p:nvSpPr>
            <p:spPr>
              <a:xfrm flipV="1">
                <a:off x="1472624" y="5646231"/>
                <a:ext cx="1" cy="1129002"/>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pic>
            <p:nvPicPr>
              <p:cNvPr id="207" name="pasted-image.pdf"/>
              <p:cNvPicPr/>
              <p:nvPr/>
            </p:nvPicPr>
            <p:blipFill>
              <a:blip r:embed="rId8">
                <a:extLst/>
              </a:blip>
              <a:stretch>
                <a:fillRect/>
              </a:stretch>
            </p:blipFill>
            <p:spPr>
              <a:xfrm>
                <a:off x="4419280" y="5943068"/>
                <a:ext cx="1505336" cy="1129002"/>
              </a:xfrm>
              <a:prstGeom prst="rect">
                <a:avLst/>
              </a:prstGeom>
              <a:ln w="12700" cap="flat">
                <a:noFill/>
                <a:miter lim="400000"/>
              </a:ln>
              <a:effectLst/>
            </p:spPr>
          </p:pic>
          <p:pic>
            <p:nvPicPr>
              <p:cNvPr id="208" name="pasted-image.pdf"/>
              <p:cNvPicPr/>
              <p:nvPr/>
            </p:nvPicPr>
            <p:blipFill>
              <a:blip r:embed="rId6">
                <a:extLst/>
              </a:blip>
              <a:stretch>
                <a:fillRect/>
              </a:stretch>
            </p:blipFill>
            <p:spPr>
              <a:xfrm>
                <a:off x="3582321" y="6407775"/>
                <a:ext cx="1648197" cy="1205998"/>
              </a:xfrm>
              <a:prstGeom prst="rect">
                <a:avLst/>
              </a:prstGeom>
              <a:ln w="12700" cap="flat">
                <a:noFill/>
                <a:miter lim="400000"/>
              </a:ln>
              <a:effectLst/>
            </p:spPr>
          </p:pic>
          <p:pic>
            <p:nvPicPr>
              <p:cNvPr id="209" name="pasted-image.pdf"/>
              <p:cNvPicPr/>
              <p:nvPr/>
            </p:nvPicPr>
            <p:blipFill>
              <a:blip r:embed="rId4">
                <a:extLst/>
              </a:blip>
              <a:stretch>
                <a:fillRect/>
              </a:stretch>
            </p:blipFill>
            <p:spPr>
              <a:xfrm>
                <a:off x="4370009" y="6833265"/>
                <a:ext cx="1648197" cy="1205999"/>
              </a:xfrm>
              <a:prstGeom prst="rect">
                <a:avLst/>
              </a:prstGeom>
              <a:ln w="12700" cap="flat">
                <a:noFill/>
                <a:miter lim="400000"/>
              </a:ln>
              <a:effectLst/>
            </p:spPr>
          </p:pic>
          <p:pic>
            <p:nvPicPr>
              <p:cNvPr id="210" name="pasted-image.pdf"/>
              <p:cNvPicPr/>
              <p:nvPr/>
            </p:nvPicPr>
            <p:blipFill>
              <a:blip r:embed="rId8">
                <a:extLst/>
              </a:blip>
              <a:stretch>
                <a:fillRect/>
              </a:stretch>
            </p:blipFill>
            <p:spPr>
              <a:xfrm>
                <a:off x="7148056" y="6407775"/>
                <a:ext cx="1505336" cy="1129002"/>
              </a:xfrm>
              <a:prstGeom prst="rect">
                <a:avLst/>
              </a:prstGeom>
              <a:ln w="12700" cap="flat">
                <a:noFill/>
                <a:miter lim="400000"/>
              </a:ln>
              <a:effectLst/>
            </p:spPr>
          </p:pic>
          <p:pic>
            <p:nvPicPr>
              <p:cNvPr id="211" name="pasted-image.pdf"/>
              <p:cNvPicPr/>
              <p:nvPr/>
            </p:nvPicPr>
            <p:blipFill>
              <a:blip r:embed="rId5">
                <a:extLst/>
              </a:blip>
              <a:stretch>
                <a:fillRect/>
              </a:stretch>
            </p:blipFill>
            <p:spPr>
              <a:xfrm>
                <a:off x="7905291" y="6871764"/>
                <a:ext cx="1542969" cy="1129002"/>
              </a:xfrm>
              <a:prstGeom prst="rect">
                <a:avLst/>
              </a:prstGeom>
              <a:ln w="12700" cap="flat">
                <a:noFill/>
                <a:miter lim="400000"/>
              </a:ln>
              <a:effectLst/>
            </p:spPr>
          </p:pic>
          <p:pic>
            <p:nvPicPr>
              <p:cNvPr id="212" name="pasted-image.pdf"/>
              <p:cNvPicPr/>
              <p:nvPr/>
            </p:nvPicPr>
            <p:blipFill>
              <a:blip r:embed="rId8">
                <a:extLst/>
              </a:blip>
              <a:stretch>
                <a:fillRect/>
              </a:stretch>
            </p:blipFill>
            <p:spPr>
              <a:xfrm>
                <a:off x="11428934" y="5933352"/>
                <a:ext cx="1505336" cy="1129002"/>
              </a:xfrm>
              <a:prstGeom prst="rect">
                <a:avLst/>
              </a:prstGeom>
              <a:ln w="12700" cap="flat">
                <a:noFill/>
                <a:miter lim="400000"/>
              </a:ln>
              <a:effectLst/>
            </p:spPr>
          </p:pic>
          <p:pic>
            <p:nvPicPr>
              <p:cNvPr id="213" name="pasted-image.pdf"/>
              <p:cNvPicPr/>
              <p:nvPr/>
            </p:nvPicPr>
            <p:blipFill>
              <a:blip r:embed="rId9">
                <a:extLst/>
              </a:blip>
              <a:stretch>
                <a:fillRect/>
              </a:stretch>
            </p:blipFill>
            <p:spPr>
              <a:xfrm>
                <a:off x="12286938" y="6446273"/>
                <a:ext cx="1542969" cy="1129002"/>
              </a:xfrm>
              <a:prstGeom prst="rect">
                <a:avLst/>
              </a:prstGeom>
              <a:ln w="12700" cap="flat">
                <a:noFill/>
                <a:miter lim="400000"/>
              </a:ln>
              <a:effectLst/>
            </p:spPr>
          </p:pic>
          <p:pic>
            <p:nvPicPr>
              <p:cNvPr id="214" name="pasted-image.pdf"/>
              <p:cNvPicPr/>
              <p:nvPr/>
            </p:nvPicPr>
            <p:blipFill>
              <a:blip r:embed="rId10">
                <a:extLst/>
              </a:blip>
              <a:stretch>
                <a:fillRect/>
              </a:stretch>
            </p:blipFill>
            <p:spPr>
              <a:xfrm>
                <a:off x="10570931" y="6446273"/>
                <a:ext cx="1542969" cy="1129002"/>
              </a:xfrm>
              <a:prstGeom prst="rect">
                <a:avLst/>
              </a:prstGeom>
              <a:ln w="12700" cap="flat">
                <a:noFill/>
                <a:miter lim="400000"/>
              </a:ln>
              <a:effectLst/>
            </p:spPr>
          </p:pic>
          <p:pic>
            <p:nvPicPr>
              <p:cNvPr id="215" name="pasted-image.pdf"/>
              <p:cNvPicPr/>
              <p:nvPr/>
            </p:nvPicPr>
            <p:blipFill>
              <a:blip r:embed="rId4">
                <a:extLst/>
              </a:blip>
              <a:stretch>
                <a:fillRect/>
              </a:stretch>
            </p:blipFill>
            <p:spPr>
              <a:xfrm>
                <a:off x="11428934" y="6871764"/>
                <a:ext cx="1542970" cy="1129002"/>
              </a:xfrm>
              <a:prstGeom prst="rect">
                <a:avLst/>
              </a:prstGeom>
              <a:ln w="12700" cap="flat">
                <a:noFill/>
                <a:miter lim="400000"/>
              </a:ln>
              <a:effectLst/>
            </p:spPr>
          </p:pic>
          <p:sp>
            <p:nvSpPr>
              <p:cNvPr id="216" name="Shape 216"/>
              <p:cNvSpPr/>
              <p:nvPr/>
            </p:nvSpPr>
            <p:spPr>
              <a:xfrm flipV="1">
                <a:off x="1958398" y="5622225"/>
                <a:ext cx="1" cy="1440129"/>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17" name="Shape 217"/>
              <p:cNvSpPr/>
              <p:nvPr/>
            </p:nvSpPr>
            <p:spPr>
              <a:xfrm flipH="1">
                <a:off x="3438862" y="5044859"/>
                <a:ext cx="1935115" cy="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18" name="Shape 218"/>
              <p:cNvSpPr/>
              <p:nvPr/>
            </p:nvSpPr>
            <p:spPr>
              <a:xfrm>
                <a:off x="5355294" y="5019894"/>
                <a:ext cx="1" cy="1028703"/>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19" name="Shape 219"/>
              <p:cNvSpPr/>
              <p:nvPr/>
            </p:nvSpPr>
            <p:spPr>
              <a:xfrm flipV="1">
                <a:off x="3046133" y="3429777"/>
                <a:ext cx="1" cy="2291414"/>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0" name="Shape 220"/>
              <p:cNvSpPr/>
              <p:nvPr/>
            </p:nvSpPr>
            <p:spPr>
              <a:xfrm>
                <a:off x="3489726" y="3649707"/>
                <a:ext cx="1" cy="1440129"/>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1" name="Shape 221"/>
              <p:cNvSpPr/>
              <p:nvPr/>
            </p:nvSpPr>
            <p:spPr>
              <a:xfrm flipV="1">
                <a:off x="4272656" y="5661186"/>
                <a:ext cx="1" cy="1028703"/>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2" name="Shape 222"/>
              <p:cNvSpPr/>
              <p:nvPr/>
            </p:nvSpPr>
            <p:spPr>
              <a:xfrm flipV="1">
                <a:off x="3950356" y="806297"/>
                <a:ext cx="2405551" cy="2127899"/>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3" name="Shape 223"/>
              <p:cNvSpPr/>
              <p:nvPr/>
            </p:nvSpPr>
            <p:spPr>
              <a:xfrm flipH="1">
                <a:off x="4140141" y="948536"/>
                <a:ext cx="2519368" cy="2253079"/>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4" name="Shape 224"/>
              <p:cNvSpPr/>
              <p:nvPr/>
            </p:nvSpPr>
            <p:spPr>
              <a:xfrm flipH="1" flipV="1">
                <a:off x="7326226" y="970224"/>
                <a:ext cx="3038742" cy="2546396"/>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5" name="Shape 225"/>
              <p:cNvSpPr/>
              <p:nvPr/>
            </p:nvSpPr>
            <p:spPr>
              <a:xfrm>
                <a:off x="7130539" y="1116882"/>
                <a:ext cx="3092471" cy="2548152"/>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6" name="Shape 226"/>
              <p:cNvSpPr/>
              <p:nvPr/>
            </p:nvSpPr>
            <p:spPr>
              <a:xfrm flipH="1">
                <a:off x="7737089" y="5276903"/>
                <a:ext cx="2730003" cy="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7" name="Shape 227"/>
              <p:cNvSpPr/>
              <p:nvPr/>
            </p:nvSpPr>
            <p:spPr>
              <a:xfrm flipH="1">
                <a:off x="9447172" y="5665943"/>
                <a:ext cx="1300494" cy="1"/>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8" name="Shape 228"/>
              <p:cNvSpPr/>
              <p:nvPr/>
            </p:nvSpPr>
            <p:spPr>
              <a:xfrm>
                <a:off x="10492560" y="4259030"/>
                <a:ext cx="1" cy="1023030"/>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9" name="Shape 229"/>
              <p:cNvSpPr/>
              <p:nvPr/>
            </p:nvSpPr>
            <p:spPr>
              <a:xfrm flipV="1">
                <a:off x="9482165" y="5661186"/>
                <a:ext cx="1" cy="1028703"/>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30" name="Shape 230"/>
              <p:cNvSpPr/>
              <p:nvPr/>
            </p:nvSpPr>
            <p:spPr>
              <a:xfrm flipV="1">
                <a:off x="10765071" y="4530509"/>
                <a:ext cx="1" cy="1129002"/>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31" name="Shape 231"/>
              <p:cNvSpPr/>
              <p:nvPr/>
            </p:nvSpPr>
            <p:spPr>
              <a:xfrm>
                <a:off x="7762489" y="5244582"/>
                <a:ext cx="1" cy="127000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32" name="Shape 232"/>
              <p:cNvSpPr/>
              <p:nvPr/>
            </p:nvSpPr>
            <p:spPr>
              <a:xfrm>
                <a:off x="12200418" y="5219182"/>
                <a:ext cx="1" cy="830378"/>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33" name="Shape 233"/>
              <p:cNvSpPr/>
              <p:nvPr/>
            </p:nvSpPr>
            <p:spPr>
              <a:xfrm flipH="1">
                <a:off x="10470164" y="5244582"/>
                <a:ext cx="1730359" cy="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grpSp>
        <p:sp>
          <p:nvSpPr>
            <p:cNvPr id="235" name="Shape 235"/>
            <p:cNvSpPr/>
            <p:nvPr/>
          </p:nvSpPr>
          <p:spPr>
            <a:xfrm>
              <a:off x="4814262" y="2750399"/>
              <a:ext cx="344226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75787B"/>
                  </a:solidFill>
                </a:defRPr>
              </a:lvl1pPr>
            </a:lstStyle>
            <a:p>
              <a:pPr lvl="0">
                <a:defRPr sz="1800">
                  <a:solidFill>
                    <a:srgbClr val="000000"/>
                  </a:solidFill>
                </a:defRPr>
              </a:pPr>
              <a:r>
                <a:rPr sz="3600">
                  <a:solidFill>
                    <a:srgbClr val="75787B"/>
                  </a:solidFill>
                </a:rPr>
                <a:t>Service Network</a:t>
              </a:r>
            </a:p>
          </p:txBody>
        </p:sp>
        <p:sp>
          <p:nvSpPr>
            <p:cNvPr id="236" name="Shape 236"/>
            <p:cNvSpPr/>
            <p:nvPr/>
          </p:nvSpPr>
          <p:spPr>
            <a:xfrm>
              <a:off x="8725962" y="1275908"/>
              <a:ext cx="506852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01786E"/>
                  </a:solidFill>
                </a:defRPr>
              </a:lvl1pPr>
            </a:lstStyle>
            <a:p>
              <a:pPr lvl="0">
                <a:defRPr sz="1800">
                  <a:solidFill>
                    <a:srgbClr val="000000"/>
                  </a:solidFill>
                </a:defRPr>
              </a:pPr>
              <a:r>
                <a:rPr sz="3600">
                  <a:solidFill>
                    <a:srgbClr val="01786E"/>
                  </a:solidFill>
                </a:rPr>
                <a:t>Elastic Runtime Network</a:t>
              </a:r>
            </a:p>
          </p:txBody>
        </p:sp>
      </p:gr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DMZs</a:t>
            </a:r>
          </a:p>
        </p:txBody>
      </p:sp>
      <p:sp>
        <p:nvSpPr>
          <p:cNvPr id="240" name="Shape 240"/>
          <p:cNvSpPr/>
          <p:nvPr/>
        </p:nvSpPr>
        <p:spPr>
          <a:xfrm>
            <a:off x="326810" y="3142095"/>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Operators uses DMZs to physically isolate Application, Compute, Networking and Storage workloads</a:t>
            </a:r>
            <a:endParaRPr sz="4500"/>
          </a:p>
          <a:p>
            <a:pPr lvl="0" marL="549519" indent="-549519" algn="l">
              <a:spcBef>
                <a:spcPts val="4500"/>
              </a:spcBef>
              <a:buSzPct val="75000"/>
              <a:buChar char="•"/>
              <a:defRPr sz="1800"/>
            </a:pPr>
            <a:r>
              <a:rPr sz="4500"/>
              <a:t>Multiple Pivotal Foundations are used to provide the physical isolation. </a:t>
            </a:r>
            <a:endParaRPr sz="4500"/>
          </a:p>
        </p:txBody>
      </p:sp>
      <p:grpSp>
        <p:nvGrpSpPr>
          <p:cNvPr id="318" name="Group 318"/>
          <p:cNvGrpSpPr/>
          <p:nvPr/>
        </p:nvGrpSpPr>
        <p:grpSpPr>
          <a:xfrm>
            <a:off x="9481632" y="2282515"/>
            <a:ext cx="14766697" cy="9670168"/>
            <a:chOff x="0" y="0"/>
            <a:chExt cx="14766695" cy="9670167"/>
          </a:xfrm>
        </p:grpSpPr>
        <p:grpSp>
          <p:nvGrpSpPr>
            <p:cNvPr id="313" name="Group 313"/>
            <p:cNvGrpSpPr/>
            <p:nvPr/>
          </p:nvGrpSpPr>
          <p:grpSpPr>
            <a:xfrm>
              <a:off x="385049" y="-1"/>
              <a:ext cx="14381648" cy="9670168"/>
              <a:chOff x="0" y="0"/>
              <a:chExt cx="14381646" cy="9670167"/>
            </a:xfrm>
          </p:grpSpPr>
          <p:sp>
            <p:nvSpPr>
              <p:cNvPr id="241" name="Shape 241"/>
              <p:cNvSpPr/>
              <p:nvPr/>
            </p:nvSpPr>
            <p:spPr>
              <a:xfrm>
                <a:off x="7304725" y="1461901"/>
                <a:ext cx="7047864" cy="8208266"/>
              </a:xfrm>
              <a:prstGeom prst="rect">
                <a:avLst/>
              </a:prstGeom>
              <a:noFill/>
              <a:ln w="76200" cap="flat">
                <a:solidFill>
                  <a:srgbClr val="85888D"/>
                </a:solidFill>
                <a:prstDash val="sysDot"/>
                <a:miter lim="400000"/>
              </a:ln>
              <a:effectLst/>
            </p:spPr>
            <p:txBody>
              <a:bodyPr wrap="square" lIns="0" tIns="0" rIns="0" bIns="0" numCol="1" anchor="ctr">
                <a:noAutofit/>
              </a:bodyPr>
              <a:lstStyle/>
              <a:p>
                <a:pPr lvl="0">
                  <a:defRPr sz="3200"/>
                </a:pPr>
              </a:p>
            </p:txBody>
          </p:sp>
          <p:sp>
            <p:nvSpPr>
              <p:cNvPr id="242" name="Shape 242"/>
              <p:cNvSpPr/>
              <p:nvPr/>
            </p:nvSpPr>
            <p:spPr>
              <a:xfrm>
                <a:off x="12048774" y="1524964"/>
                <a:ext cx="22434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Internal</a:t>
                </a:r>
              </a:p>
            </p:txBody>
          </p:sp>
          <p:grpSp>
            <p:nvGrpSpPr>
              <p:cNvPr id="253" name="Group 253"/>
              <p:cNvGrpSpPr/>
              <p:nvPr/>
            </p:nvGrpSpPr>
            <p:grpSpPr>
              <a:xfrm>
                <a:off x="7292025" y="3700052"/>
                <a:ext cx="7089623" cy="1875686"/>
                <a:chOff x="0" y="0"/>
                <a:chExt cx="7089621" cy="1875684"/>
              </a:xfrm>
            </p:grpSpPr>
            <p:grpSp>
              <p:nvGrpSpPr>
                <p:cNvPr id="245" name="Group 245"/>
                <p:cNvGrpSpPr/>
                <p:nvPr/>
              </p:nvGrpSpPr>
              <p:grpSpPr>
                <a:xfrm>
                  <a:off x="5575273" y="72427"/>
                  <a:ext cx="1514349" cy="1803258"/>
                  <a:chOff x="393763" y="422935"/>
                  <a:chExt cx="1514347" cy="1803256"/>
                </a:xfrm>
              </p:grpSpPr>
              <p:pic>
                <p:nvPicPr>
                  <p:cNvPr id="243" name="pasted-image.pdf"/>
                  <p:cNvPicPr/>
                  <p:nvPr/>
                </p:nvPicPr>
                <p:blipFill>
                  <a:blip r:embed="rId3">
                    <a:extLst/>
                  </a:blip>
                  <a:stretch>
                    <a:fillRect/>
                  </a:stretch>
                </p:blipFill>
                <p:spPr>
                  <a:xfrm>
                    <a:off x="690423" y="1097191"/>
                    <a:ext cx="921029" cy="1129002"/>
                  </a:xfrm>
                  <a:prstGeom prst="rect">
                    <a:avLst/>
                  </a:prstGeom>
                  <a:ln w="12700" cap="flat">
                    <a:noFill/>
                    <a:miter lim="400000"/>
                  </a:ln>
                  <a:effectLst/>
                </p:spPr>
              </p:pic>
              <p:sp>
                <p:nvSpPr>
                  <p:cNvPr id="244" name="Shape 244"/>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252" name="Group 252"/>
                <p:cNvGrpSpPr/>
                <p:nvPr/>
              </p:nvGrpSpPr>
              <p:grpSpPr>
                <a:xfrm>
                  <a:off x="0" y="-1"/>
                  <a:ext cx="2232394" cy="1790505"/>
                  <a:chOff x="0" y="0"/>
                  <a:chExt cx="2232393" cy="1790503"/>
                </a:xfrm>
              </p:grpSpPr>
              <p:grpSp>
                <p:nvGrpSpPr>
                  <p:cNvPr id="248" name="Group 248"/>
                  <p:cNvGrpSpPr/>
                  <p:nvPr/>
                </p:nvGrpSpPr>
                <p:grpSpPr>
                  <a:xfrm>
                    <a:off x="0" y="0"/>
                    <a:ext cx="1265632" cy="1790504"/>
                    <a:chOff x="0" y="0"/>
                    <a:chExt cx="1265631" cy="1790503"/>
                  </a:xfrm>
                </p:grpSpPr>
                <p:pic>
                  <p:nvPicPr>
                    <p:cNvPr id="246" name="pasted-image.pdf"/>
                    <p:cNvPicPr/>
                    <p:nvPr/>
                  </p:nvPicPr>
                  <p:blipFill>
                    <a:blip r:embed="rId3">
                      <a:extLst/>
                    </a:blip>
                    <a:stretch>
                      <a:fillRect/>
                    </a:stretch>
                  </p:blipFill>
                  <p:spPr>
                    <a:xfrm>
                      <a:off x="172301" y="661502"/>
                      <a:ext cx="921029" cy="1129002"/>
                    </a:xfrm>
                    <a:prstGeom prst="rect">
                      <a:avLst/>
                    </a:prstGeom>
                    <a:ln w="12700" cap="flat">
                      <a:noFill/>
                      <a:miter lim="400000"/>
                    </a:ln>
                    <a:effectLst/>
                  </p:spPr>
                </p:pic>
                <p:sp>
                  <p:nvSpPr>
                    <p:cNvPr id="247" name="Shape 247"/>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251" name="Group 251"/>
                  <p:cNvGrpSpPr/>
                  <p:nvPr/>
                </p:nvGrpSpPr>
                <p:grpSpPr>
                  <a:xfrm>
                    <a:off x="1311366" y="0"/>
                    <a:ext cx="921028" cy="1789496"/>
                    <a:chOff x="0" y="0"/>
                    <a:chExt cx="921027" cy="1789495"/>
                  </a:xfrm>
                </p:grpSpPr>
                <p:pic>
                  <p:nvPicPr>
                    <p:cNvPr id="249" name="pasted-image.pdf"/>
                    <p:cNvPicPr/>
                    <p:nvPr/>
                  </p:nvPicPr>
                  <p:blipFill>
                    <a:blip r:embed="rId3">
                      <a:extLst/>
                    </a:blip>
                    <a:stretch>
                      <a:fillRect/>
                    </a:stretch>
                  </p:blipFill>
                  <p:spPr>
                    <a:xfrm>
                      <a:off x="0" y="660494"/>
                      <a:ext cx="921028" cy="1129002"/>
                    </a:xfrm>
                    <a:prstGeom prst="rect">
                      <a:avLst/>
                    </a:prstGeom>
                    <a:ln w="12700" cap="flat">
                      <a:noFill/>
                      <a:miter lim="400000"/>
                    </a:ln>
                    <a:effectLst/>
                  </p:spPr>
                </p:pic>
                <p:sp>
                  <p:nvSpPr>
                    <p:cNvPr id="250" name="Shape 250"/>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268" name="Group 268"/>
              <p:cNvGrpSpPr/>
              <p:nvPr/>
            </p:nvGrpSpPr>
            <p:grpSpPr>
              <a:xfrm>
                <a:off x="7383382" y="5904570"/>
                <a:ext cx="6782620" cy="3550235"/>
                <a:chOff x="0" y="0"/>
                <a:chExt cx="6782618" cy="3550233"/>
              </a:xfrm>
            </p:grpSpPr>
            <p:grpSp>
              <p:nvGrpSpPr>
                <p:cNvPr id="260" name="Group 260"/>
                <p:cNvGrpSpPr/>
                <p:nvPr/>
              </p:nvGrpSpPr>
              <p:grpSpPr>
                <a:xfrm>
                  <a:off x="0" y="0"/>
                  <a:ext cx="3258976" cy="3550234"/>
                  <a:chOff x="0" y="0"/>
                  <a:chExt cx="3258975" cy="3550233"/>
                </a:xfrm>
              </p:grpSpPr>
              <p:pic>
                <p:nvPicPr>
                  <p:cNvPr id="254" name="pasted-image.pdf"/>
                  <p:cNvPicPr/>
                  <p:nvPr/>
                </p:nvPicPr>
                <p:blipFill>
                  <a:blip r:embed="rId4">
                    <a:extLst/>
                  </a:blip>
                  <a:stretch>
                    <a:fillRect/>
                  </a:stretch>
                </p:blipFill>
                <p:spPr>
                  <a:xfrm>
                    <a:off x="0" y="964600"/>
                    <a:ext cx="3258975" cy="2585634"/>
                  </a:xfrm>
                  <a:prstGeom prst="rect">
                    <a:avLst/>
                  </a:prstGeom>
                  <a:ln w="12700" cap="flat">
                    <a:noFill/>
                    <a:miter lim="400000"/>
                  </a:ln>
                  <a:effectLst/>
                </p:spPr>
              </p:pic>
              <p:pic>
                <p:nvPicPr>
                  <p:cNvPr id="255" name="pasted-image.pdf"/>
                  <p:cNvPicPr/>
                  <p:nvPr/>
                </p:nvPicPr>
                <p:blipFill>
                  <a:blip r:embed="rId5">
                    <a:extLst/>
                  </a:blip>
                  <a:stretch>
                    <a:fillRect/>
                  </a:stretch>
                </p:blipFill>
                <p:spPr>
                  <a:xfrm>
                    <a:off x="1" y="365411"/>
                    <a:ext cx="3258975" cy="2332566"/>
                  </a:xfrm>
                  <a:prstGeom prst="rect">
                    <a:avLst/>
                  </a:prstGeom>
                  <a:ln w="12700" cap="flat">
                    <a:noFill/>
                    <a:miter lim="400000"/>
                  </a:ln>
                  <a:effectLst/>
                </p:spPr>
              </p:pic>
              <p:pic>
                <p:nvPicPr>
                  <p:cNvPr id="256" name="pasted-image.pdf"/>
                  <p:cNvPicPr/>
                  <p:nvPr/>
                </p:nvPicPr>
                <p:blipFill>
                  <a:blip r:embed="rId6">
                    <a:extLst/>
                  </a:blip>
                  <a:stretch>
                    <a:fillRect/>
                  </a:stretch>
                </p:blipFill>
                <p:spPr>
                  <a:xfrm>
                    <a:off x="887342" y="0"/>
                    <a:ext cx="1648198" cy="1205998"/>
                  </a:xfrm>
                  <a:prstGeom prst="rect">
                    <a:avLst/>
                  </a:prstGeom>
                  <a:ln w="12700" cap="flat">
                    <a:noFill/>
                    <a:miter lim="400000"/>
                  </a:ln>
                  <a:effectLst/>
                </p:spPr>
              </p:pic>
              <p:pic>
                <p:nvPicPr>
                  <p:cNvPr id="257" name="pasted-image.pdf"/>
                  <p:cNvPicPr/>
                  <p:nvPr/>
                </p:nvPicPr>
                <p:blipFill>
                  <a:blip r:embed="rId7">
                    <a:extLst/>
                  </a:blip>
                  <a:stretch>
                    <a:fillRect/>
                  </a:stretch>
                </p:blipFill>
                <p:spPr>
                  <a:xfrm>
                    <a:off x="81953" y="541702"/>
                    <a:ext cx="1542969" cy="1129002"/>
                  </a:xfrm>
                  <a:prstGeom prst="rect">
                    <a:avLst/>
                  </a:prstGeom>
                  <a:ln w="12700" cap="flat">
                    <a:noFill/>
                    <a:miter lim="400000"/>
                  </a:ln>
                  <a:effectLst/>
                </p:spPr>
              </p:pic>
              <p:pic>
                <p:nvPicPr>
                  <p:cNvPr id="258" name="pasted-image.pdf"/>
                  <p:cNvPicPr/>
                  <p:nvPr/>
                </p:nvPicPr>
                <p:blipFill>
                  <a:blip r:embed="rId7">
                    <a:extLst/>
                  </a:blip>
                  <a:stretch>
                    <a:fillRect/>
                  </a:stretch>
                </p:blipFill>
                <p:spPr>
                  <a:xfrm>
                    <a:off x="1707443" y="541702"/>
                    <a:ext cx="1542969" cy="1129002"/>
                  </a:xfrm>
                  <a:prstGeom prst="rect">
                    <a:avLst/>
                  </a:prstGeom>
                  <a:ln w="12700" cap="flat">
                    <a:noFill/>
                    <a:miter lim="400000"/>
                  </a:ln>
                  <a:effectLst/>
                </p:spPr>
              </p:pic>
              <p:pic>
                <p:nvPicPr>
                  <p:cNvPr id="259" name="pasted-image.pdf"/>
                  <p:cNvPicPr/>
                  <p:nvPr/>
                </p:nvPicPr>
                <p:blipFill>
                  <a:blip r:embed="rId7">
                    <a:extLst/>
                  </a:blip>
                  <a:stretch>
                    <a:fillRect/>
                  </a:stretch>
                </p:blipFill>
                <p:spPr>
                  <a:xfrm>
                    <a:off x="858003" y="967193"/>
                    <a:ext cx="1542969" cy="1129002"/>
                  </a:xfrm>
                  <a:prstGeom prst="rect">
                    <a:avLst/>
                  </a:prstGeom>
                  <a:ln w="12700" cap="flat">
                    <a:noFill/>
                    <a:miter lim="400000"/>
                  </a:ln>
                  <a:effectLst/>
                </p:spPr>
              </p:pic>
            </p:grpSp>
            <p:grpSp>
              <p:nvGrpSpPr>
                <p:cNvPr id="267" name="Group 267"/>
                <p:cNvGrpSpPr/>
                <p:nvPr/>
              </p:nvGrpSpPr>
              <p:grpSpPr>
                <a:xfrm>
                  <a:off x="3523643" y="76996"/>
                  <a:ext cx="3258976" cy="3473238"/>
                  <a:chOff x="0" y="0"/>
                  <a:chExt cx="3258975" cy="3473237"/>
                </a:xfrm>
              </p:grpSpPr>
              <p:pic>
                <p:nvPicPr>
                  <p:cNvPr id="261" name="pasted-image.pdf"/>
                  <p:cNvPicPr/>
                  <p:nvPr/>
                </p:nvPicPr>
                <p:blipFill>
                  <a:blip r:embed="rId4">
                    <a:extLst/>
                  </a:blip>
                  <a:stretch>
                    <a:fillRect/>
                  </a:stretch>
                </p:blipFill>
                <p:spPr>
                  <a:xfrm>
                    <a:off x="0" y="887604"/>
                    <a:ext cx="3258975" cy="2585634"/>
                  </a:xfrm>
                  <a:prstGeom prst="rect">
                    <a:avLst/>
                  </a:prstGeom>
                  <a:ln w="12700" cap="flat">
                    <a:noFill/>
                    <a:miter lim="400000"/>
                  </a:ln>
                  <a:effectLst/>
                </p:spPr>
              </p:pic>
              <p:pic>
                <p:nvPicPr>
                  <p:cNvPr id="262" name="pasted-image.pdf"/>
                  <p:cNvPicPr/>
                  <p:nvPr/>
                </p:nvPicPr>
                <p:blipFill>
                  <a:blip r:embed="rId5">
                    <a:extLst/>
                  </a:blip>
                  <a:stretch>
                    <a:fillRect/>
                  </a:stretch>
                </p:blipFill>
                <p:spPr>
                  <a:xfrm>
                    <a:off x="0" y="288414"/>
                    <a:ext cx="3258975" cy="2332567"/>
                  </a:xfrm>
                  <a:prstGeom prst="rect">
                    <a:avLst/>
                  </a:prstGeom>
                  <a:ln w="12700" cap="flat">
                    <a:noFill/>
                    <a:miter lim="400000"/>
                  </a:ln>
                  <a:effectLst/>
                </p:spPr>
              </p:pic>
              <p:pic>
                <p:nvPicPr>
                  <p:cNvPr id="263" name="pasted-image.pdf"/>
                  <p:cNvPicPr/>
                  <p:nvPr/>
                </p:nvPicPr>
                <p:blipFill>
                  <a:blip r:embed="rId8">
                    <a:extLst/>
                  </a:blip>
                  <a:stretch>
                    <a:fillRect/>
                  </a:stretch>
                </p:blipFill>
                <p:spPr>
                  <a:xfrm>
                    <a:off x="0" y="464706"/>
                    <a:ext cx="1542969" cy="1129002"/>
                  </a:xfrm>
                  <a:prstGeom prst="rect">
                    <a:avLst/>
                  </a:prstGeom>
                  <a:ln w="12700" cap="flat">
                    <a:noFill/>
                    <a:miter lim="400000"/>
                  </a:ln>
                  <a:effectLst/>
                </p:spPr>
              </p:pic>
              <p:pic>
                <p:nvPicPr>
                  <p:cNvPr id="264" name="pasted-image.pdf"/>
                  <p:cNvPicPr/>
                  <p:nvPr/>
                </p:nvPicPr>
                <p:blipFill>
                  <a:blip r:embed="rId9">
                    <a:extLst/>
                  </a:blip>
                  <a:stretch>
                    <a:fillRect/>
                  </a:stretch>
                </p:blipFill>
                <p:spPr>
                  <a:xfrm>
                    <a:off x="1716006" y="464706"/>
                    <a:ext cx="1542970" cy="1129002"/>
                  </a:xfrm>
                  <a:prstGeom prst="rect">
                    <a:avLst/>
                  </a:prstGeom>
                  <a:ln w="12700" cap="flat">
                    <a:noFill/>
                    <a:miter lim="400000"/>
                  </a:ln>
                  <a:effectLst/>
                </p:spPr>
              </p:pic>
              <p:pic>
                <p:nvPicPr>
                  <p:cNvPr id="265" name="pasted-image.pdf"/>
                  <p:cNvPicPr/>
                  <p:nvPr/>
                </p:nvPicPr>
                <p:blipFill>
                  <a:blip r:embed="rId10">
                    <a:extLst/>
                  </a:blip>
                  <a:stretch>
                    <a:fillRect/>
                  </a:stretch>
                </p:blipFill>
                <p:spPr>
                  <a:xfrm>
                    <a:off x="858003" y="890197"/>
                    <a:ext cx="1542969" cy="1129002"/>
                  </a:xfrm>
                  <a:prstGeom prst="rect">
                    <a:avLst/>
                  </a:prstGeom>
                  <a:ln w="12700" cap="flat">
                    <a:noFill/>
                    <a:miter lim="400000"/>
                  </a:ln>
                  <a:effectLst/>
                </p:spPr>
              </p:pic>
              <p:pic>
                <p:nvPicPr>
                  <p:cNvPr id="266" name="pasted-image.pdf"/>
                  <p:cNvPicPr/>
                  <p:nvPr/>
                </p:nvPicPr>
                <p:blipFill>
                  <a:blip r:embed="rId6">
                    <a:extLst/>
                  </a:blip>
                  <a:stretch>
                    <a:fillRect/>
                  </a:stretch>
                </p:blipFill>
                <p:spPr>
                  <a:xfrm>
                    <a:off x="942465" y="0"/>
                    <a:ext cx="1405893" cy="1028702"/>
                  </a:xfrm>
                  <a:prstGeom prst="rect">
                    <a:avLst/>
                  </a:prstGeom>
                  <a:ln w="12700" cap="flat">
                    <a:noFill/>
                    <a:miter lim="400000"/>
                  </a:ln>
                  <a:effectLst/>
                </p:spPr>
              </p:pic>
            </p:grpSp>
          </p:grpSp>
          <p:grpSp>
            <p:nvGrpSpPr>
              <p:cNvPr id="312" name="Group 312"/>
              <p:cNvGrpSpPr/>
              <p:nvPr/>
            </p:nvGrpSpPr>
            <p:grpSpPr>
              <a:xfrm>
                <a:off x="0" y="-1"/>
                <a:ext cx="12386860" cy="9644370"/>
                <a:chOff x="0" y="0"/>
                <a:chExt cx="12386859" cy="9644368"/>
              </a:xfrm>
            </p:grpSpPr>
            <p:sp>
              <p:nvSpPr>
                <p:cNvPr id="269" name="Shape 269"/>
                <p:cNvSpPr/>
                <p:nvPr/>
              </p:nvSpPr>
              <p:spPr>
                <a:xfrm>
                  <a:off x="20359" y="1436102"/>
                  <a:ext cx="7047864" cy="8208267"/>
                </a:xfrm>
                <a:prstGeom prst="rect">
                  <a:avLst/>
                </a:prstGeom>
                <a:noFill/>
                <a:ln w="76200" cap="flat">
                  <a:solidFill>
                    <a:srgbClr val="85888D"/>
                  </a:solidFill>
                  <a:prstDash val="sysDot"/>
                  <a:miter lim="400000"/>
                </a:ln>
                <a:effectLst/>
              </p:spPr>
              <p:txBody>
                <a:bodyPr wrap="square" lIns="0" tIns="0" rIns="0" bIns="0" numCol="1" anchor="ctr">
                  <a:noAutofit/>
                </a:bodyPr>
                <a:lstStyle/>
                <a:p>
                  <a:pPr lvl="0">
                    <a:defRPr sz="3200"/>
                  </a:pPr>
                </a:p>
              </p:txBody>
            </p:sp>
            <p:sp>
              <p:nvSpPr>
                <p:cNvPr id="270" name="Shape 270"/>
                <p:cNvSpPr/>
                <p:nvPr/>
              </p:nvSpPr>
              <p:spPr>
                <a:xfrm>
                  <a:off x="5665" y="1423402"/>
                  <a:ext cx="241935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External</a:t>
                  </a:r>
                </a:p>
              </p:txBody>
            </p:sp>
            <p:grpSp>
              <p:nvGrpSpPr>
                <p:cNvPr id="281" name="Group 281"/>
                <p:cNvGrpSpPr/>
                <p:nvPr/>
              </p:nvGrpSpPr>
              <p:grpSpPr>
                <a:xfrm>
                  <a:off x="0" y="3575629"/>
                  <a:ext cx="7089623" cy="1875686"/>
                  <a:chOff x="0" y="0"/>
                  <a:chExt cx="7089622" cy="1875685"/>
                </a:xfrm>
              </p:grpSpPr>
              <p:grpSp>
                <p:nvGrpSpPr>
                  <p:cNvPr id="273" name="Group 273"/>
                  <p:cNvGrpSpPr/>
                  <p:nvPr/>
                </p:nvGrpSpPr>
                <p:grpSpPr>
                  <a:xfrm>
                    <a:off x="5575274" y="72428"/>
                    <a:ext cx="1514349" cy="1803258"/>
                    <a:chOff x="393763" y="422935"/>
                    <a:chExt cx="1514347" cy="1803256"/>
                  </a:xfrm>
                </p:grpSpPr>
                <p:pic>
                  <p:nvPicPr>
                    <p:cNvPr id="271" name="pasted-image.pdf"/>
                    <p:cNvPicPr/>
                    <p:nvPr/>
                  </p:nvPicPr>
                  <p:blipFill>
                    <a:blip r:embed="rId3">
                      <a:extLst/>
                    </a:blip>
                    <a:stretch>
                      <a:fillRect/>
                    </a:stretch>
                  </p:blipFill>
                  <p:spPr>
                    <a:xfrm>
                      <a:off x="690423" y="1097191"/>
                      <a:ext cx="921029" cy="1129002"/>
                    </a:xfrm>
                    <a:prstGeom prst="rect">
                      <a:avLst/>
                    </a:prstGeom>
                    <a:ln w="12700" cap="flat">
                      <a:noFill/>
                      <a:miter lim="400000"/>
                    </a:ln>
                    <a:effectLst/>
                  </p:spPr>
                </p:pic>
                <p:sp>
                  <p:nvSpPr>
                    <p:cNvPr id="272" name="Shape 272"/>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280" name="Group 280"/>
                  <p:cNvGrpSpPr/>
                  <p:nvPr/>
                </p:nvGrpSpPr>
                <p:grpSpPr>
                  <a:xfrm>
                    <a:off x="0" y="-1"/>
                    <a:ext cx="2232393" cy="1790505"/>
                    <a:chOff x="0" y="0"/>
                    <a:chExt cx="2232392" cy="1790503"/>
                  </a:xfrm>
                </p:grpSpPr>
                <p:grpSp>
                  <p:nvGrpSpPr>
                    <p:cNvPr id="276" name="Group 276"/>
                    <p:cNvGrpSpPr/>
                    <p:nvPr/>
                  </p:nvGrpSpPr>
                  <p:grpSpPr>
                    <a:xfrm>
                      <a:off x="0" y="0"/>
                      <a:ext cx="1265632" cy="1790504"/>
                      <a:chOff x="0" y="0"/>
                      <a:chExt cx="1265631" cy="1790503"/>
                    </a:xfrm>
                  </p:grpSpPr>
                  <p:pic>
                    <p:nvPicPr>
                      <p:cNvPr id="274" name="pasted-image.pdf"/>
                      <p:cNvPicPr/>
                      <p:nvPr/>
                    </p:nvPicPr>
                    <p:blipFill>
                      <a:blip r:embed="rId3">
                        <a:extLst/>
                      </a:blip>
                      <a:stretch>
                        <a:fillRect/>
                      </a:stretch>
                    </p:blipFill>
                    <p:spPr>
                      <a:xfrm>
                        <a:off x="172301" y="661502"/>
                        <a:ext cx="921029" cy="1129002"/>
                      </a:xfrm>
                      <a:prstGeom prst="rect">
                        <a:avLst/>
                      </a:prstGeom>
                      <a:ln w="12700" cap="flat">
                        <a:noFill/>
                        <a:miter lim="400000"/>
                      </a:ln>
                      <a:effectLst/>
                    </p:spPr>
                  </p:pic>
                  <p:sp>
                    <p:nvSpPr>
                      <p:cNvPr id="275" name="Shape 275"/>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279" name="Group 279"/>
                    <p:cNvGrpSpPr/>
                    <p:nvPr/>
                  </p:nvGrpSpPr>
                  <p:grpSpPr>
                    <a:xfrm>
                      <a:off x="1311365" y="0"/>
                      <a:ext cx="921028" cy="1789496"/>
                      <a:chOff x="0" y="0"/>
                      <a:chExt cx="921027" cy="1789495"/>
                    </a:xfrm>
                  </p:grpSpPr>
                  <p:pic>
                    <p:nvPicPr>
                      <p:cNvPr id="277" name="pasted-image.pdf"/>
                      <p:cNvPicPr/>
                      <p:nvPr/>
                    </p:nvPicPr>
                    <p:blipFill>
                      <a:blip r:embed="rId3">
                        <a:extLst/>
                      </a:blip>
                      <a:stretch>
                        <a:fillRect/>
                      </a:stretch>
                    </p:blipFill>
                    <p:spPr>
                      <a:xfrm>
                        <a:off x="0" y="660494"/>
                        <a:ext cx="921028" cy="1129002"/>
                      </a:xfrm>
                      <a:prstGeom prst="rect">
                        <a:avLst/>
                      </a:prstGeom>
                      <a:ln w="12700" cap="flat">
                        <a:noFill/>
                        <a:miter lim="400000"/>
                      </a:ln>
                      <a:effectLst/>
                    </p:spPr>
                  </p:pic>
                  <p:sp>
                    <p:nvSpPr>
                      <p:cNvPr id="278" name="Shape 278"/>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296" name="Group 296"/>
                <p:cNvGrpSpPr/>
                <p:nvPr/>
              </p:nvGrpSpPr>
              <p:grpSpPr>
                <a:xfrm>
                  <a:off x="142392" y="5917269"/>
                  <a:ext cx="6782620" cy="3511737"/>
                  <a:chOff x="0" y="0"/>
                  <a:chExt cx="6782618" cy="3511736"/>
                </a:xfrm>
              </p:grpSpPr>
              <p:grpSp>
                <p:nvGrpSpPr>
                  <p:cNvPr id="288" name="Group 288"/>
                  <p:cNvGrpSpPr/>
                  <p:nvPr/>
                </p:nvGrpSpPr>
                <p:grpSpPr>
                  <a:xfrm>
                    <a:off x="3523643" y="0"/>
                    <a:ext cx="3258977" cy="3511737"/>
                    <a:chOff x="0" y="0"/>
                    <a:chExt cx="3258975" cy="3511736"/>
                  </a:xfrm>
                </p:grpSpPr>
                <p:pic>
                  <p:nvPicPr>
                    <p:cNvPr id="282" name="pasted-image.pdf"/>
                    <p:cNvPicPr/>
                    <p:nvPr/>
                  </p:nvPicPr>
                  <p:blipFill>
                    <a:blip r:embed="rId4">
                      <a:extLst/>
                    </a:blip>
                    <a:stretch>
                      <a:fillRect/>
                    </a:stretch>
                  </p:blipFill>
                  <p:spPr>
                    <a:xfrm>
                      <a:off x="0" y="926103"/>
                      <a:ext cx="3258975" cy="2585634"/>
                    </a:xfrm>
                    <a:prstGeom prst="rect">
                      <a:avLst/>
                    </a:prstGeom>
                    <a:ln w="12700" cap="flat">
                      <a:noFill/>
                      <a:miter lim="400000"/>
                    </a:ln>
                    <a:effectLst/>
                  </p:spPr>
                </p:pic>
                <p:pic>
                  <p:nvPicPr>
                    <p:cNvPr id="283" name="pasted-image.pdf"/>
                    <p:cNvPicPr/>
                    <p:nvPr/>
                  </p:nvPicPr>
                  <p:blipFill>
                    <a:blip r:embed="rId5">
                      <a:extLst/>
                    </a:blip>
                    <a:stretch>
                      <a:fillRect/>
                    </a:stretch>
                  </p:blipFill>
                  <p:spPr>
                    <a:xfrm>
                      <a:off x="0" y="326913"/>
                      <a:ext cx="3258975" cy="2332566"/>
                    </a:xfrm>
                    <a:prstGeom prst="rect">
                      <a:avLst/>
                    </a:prstGeom>
                    <a:ln w="12700" cap="flat">
                      <a:noFill/>
                      <a:miter lim="400000"/>
                    </a:ln>
                    <a:effectLst/>
                  </p:spPr>
                </p:pic>
                <p:pic>
                  <p:nvPicPr>
                    <p:cNvPr id="284" name="pasted-image.pdf"/>
                    <p:cNvPicPr/>
                    <p:nvPr/>
                  </p:nvPicPr>
                  <p:blipFill>
                    <a:blip r:embed="rId7">
                      <a:extLst/>
                    </a:blip>
                    <a:stretch>
                      <a:fillRect/>
                    </a:stretch>
                  </p:blipFill>
                  <p:spPr>
                    <a:xfrm>
                      <a:off x="847534" y="0"/>
                      <a:ext cx="1542969" cy="1129002"/>
                    </a:xfrm>
                    <a:prstGeom prst="rect">
                      <a:avLst/>
                    </a:prstGeom>
                    <a:ln w="12700" cap="flat">
                      <a:noFill/>
                      <a:miter lim="400000"/>
                    </a:ln>
                    <a:effectLst/>
                  </p:spPr>
                </p:pic>
                <p:pic>
                  <p:nvPicPr>
                    <p:cNvPr id="285" name="pasted-image.pdf"/>
                    <p:cNvPicPr/>
                    <p:nvPr/>
                  </p:nvPicPr>
                  <p:blipFill>
                    <a:blip r:embed="rId6">
                      <a:extLst/>
                    </a:blip>
                    <a:stretch>
                      <a:fillRect/>
                    </a:stretch>
                  </p:blipFill>
                  <p:spPr>
                    <a:xfrm>
                      <a:off x="118405" y="541703"/>
                      <a:ext cx="1437741" cy="1052006"/>
                    </a:xfrm>
                    <a:prstGeom prst="rect">
                      <a:avLst/>
                    </a:prstGeom>
                    <a:ln w="12700" cap="flat">
                      <a:noFill/>
                      <a:miter lim="400000"/>
                    </a:ln>
                    <a:effectLst/>
                  </p:spPr>
                </p:pic>
                <p:pic>
                  <p:nvPicPr>
                    <p:cNvPr id="286" name="pasted-image.pdf"/>
                    <p:cNvPicPr/>
                    <p:nvPr/>
                  </p:nvPicPr>
                  <p:blipFill>
                    <a:blip r:embed="rId10">
                      <a:extLst/>
                    </a:blip>
                    <a:stretch>
                      <a:fillRect/>
                    </a:stretch>
                  </p:blipFill>
                  <p:spPr>
                    <a:xfrm>
                      <a:off x="1716006" y="503204"/>
                      <a:ext cx="1542970" cy="1129003"/>
                    </a:xfrm>
                    <a:prstGeom prst="rect">
                      <a:avLst/>
                    </a:prstGeom>
                    <a:ln w="12700" cap="flat">
                      <a:noFill/>
                      <a:miter lim="400000"/>
                    </a:ln>
                    <a:effectLst/>
                  </p:spPr>
                </p:pic>
                <p:pic>
                  <p:nvPicPr>
                    <p:cNvPr id="287" name="pasted-image.pdf"/>
                    <p:cNvPicPr/>
                    <p:nvPr/>
                  </p:nvPicPr>
                  <p:blipFill>
                    <a:blip r:embed="rId8">
                      <a:extLst/>
                    </a:blip>
                    <a:stretch>
                      <a:fillRect/>
                    </a:stretch>
                  </p:blipFill>
                  <p:spPr>
                    <a:xfrm>
                      <a:off x="858003" y="928696"/>
                      <a:ext cx="1542969" cy="1129002"/>
                    </a:xfrm>
                    <a:prstGeom prst="rect">
                      <a:avLst/>
                    </a:prstGeom>
                    <a:ln w="12700" cap="flat">
                      <a:noFill/>
                      <a:miter lim="400000"/>
                    </a:ln>
                    <a:effectLst/>
                  </p:spPr>
                </p:pic>
              </p:grpSp>
              <p:grpSp>
                <p:nvGrpSpPr>
                  <p:cNvPr id="295" name="Group 295"/>
                  <p:cNvGrpSpPr/>
                  <p:nvPr/>
                </p:nvGrpSpPr>
                <p:grpSpPr>
                  <a:xfrm>
                    <a:off x="0" y="38498"/>
                    <a:ext cx="3258975" cy="3473239"/>
                    <a:chOff x="0" y="0"/>
                    <a:chExt cx="3258974" cy="3473237"/>
                  </a:xfrm>
                </p:grpSpPr>
                <p:pic>
                  <p:nvPicPr>
                    <p:cNvPr id="289" name="pasted-image.pdf"/>
                    <p:cNvPicPr/>
                    <p:nvPr/>
                  </p:nvPicPr>
                  <p:blipFill>
                    <a:blip r:embed="rId4">
                      <a:extLst/>
                    </a:blip>
                    <a:stretch>
                      <a:fillRect/>
                    </a:stretch>
                  </p:blipFill>
                  <p:spPr>
                    <a:xfrm>
                      <a:off x="0" y="887604"/>
                      <a:ext cx="3258975" cy="2585634"/>
                    </a:xfrm>
                    <a:prstGeom prst="rect">
                      <a:avLst/>
                    </a:prstGeom>
                    <a:ln w="12700" cap="flat">
                      <a:noFill/>
                      <a:miter lim="400000"/>
                    </a:ln>
                    <a:effectLst/>
                  </p:spPr>
                </p:pic>
                <p:pic>
                  <p:nvPicPr>
                    <p:cNvPr id="290" name="pasted-image.pdf"/>
                    <p:cNvPicPr/>
                    <p:nvPr/>
                  </p:nvPicPr>
                  <p:blipFill>
                    <a:blip r:embed="rId5">
                      <a:extLst/>
                    </a:blip>
                    <a:stretch>
                      <a:fillRect/>
                    </a:stretch>
                  </p:blipFill>
                  <p:spPr>
                    <a:xfrm>
                      <a:off x="0" y="288414"/>
                      <a:ext cx="3258975" cy="2332567"/>
                    </a:xfrm>
                    <a:prstGeom prst="rect">
                      <a:avLst/>
                    </a:prstGeom>
                    <a:ln w="12700" cap="flat">
                      <a:noFill/>
                      <a:miter lim="400000"/>
                    </a:ln>
                    <a:effectLst/>
                  </p:spPr>
                </p:pic>
                <p:pic>
                  <p:nvPicPr>
                    <p:cNvPr id="291" name="pasted-image.pdf"/>
                    <p:cNvPicPr/>
                    <p:nvPr/>
                  </p:nvPicPr>
                  <p:blipFill>
                    <a:blip r:embed="rId6">
                      <a:extLst/>
                    </a:blip>
                    <a:stretch>
                      <a:fillRect/>
                    </a:stretch>
                  </p:blipFill>
                  <p:spPr>
                    <a:xfrm>
                      <a:off x="997116" y="0"/>
                      <a:ext cx="1437741" cy="1052005"/>
                    </a:xfrm>
                    <a:prstGeom prst="rect">
                      <a:avLst/>
                    </a:prstGeom>
                    <a:ln w="12700" cap="flat">
                      <a:noFill/>
                      <a:miter lim="400000"/>
                    </a:ln>
                    <a:effectLst/>
                  </p:spPr>
                </p:pic>
                <p:pic>
                  <p:nvPicPr>
                    <p:cNvPr id="292" name="pasted-image.pdf"/>
                    <p:cNvPicPr/>
                    <p:nvPr/>
                  </p:nvPicPr>
                  <p:blipFill>
                    <a:blip r:embed="rId10">
                      <a:extLst/>
                    </a:blip>
                    <a:stretch>
                      <a:fillRect/>
                    </a:stretch>
                  </p:blipFill>
                  <p:spPr>
                    <a:xfrm>
                      <a:off x="140630" y="464706"/>
                      <a:ext cx="1542969" cy="1129002"/>
                    </a:xfrm>
                    <a:prstGeom prst="rect">
                      <a:avLst/>
                    </a:prstGeom>
                    <a:ln w="12700" cap="flat">
                      <a:noFill/>
                      <a:miter lim="400000"/>
                    </a:ln>
                    <a:effectLst/>
                  </p:spPr>
                </p:pic>
                <p:pic>
                  <p:nvPicPr>
                    <p:cNvPr id="293" name="pasted-image.pdf"/>
                    <p:cNvPicPr/>
                    <p:nvPr/>
                  </p:nvPicPr>
                  <p:blipFill>
                    <a:blip r:embed="rId9">
                      <a:extLst/>
                    </a:blip>
                    <a:stretch>
                      <a:fillRect/>
                    </a:stretch>
                  </p:blipFill>
                  <p:spPr>
                    <a:xfrm>
                      <a:off x="1716006" y="464706"/>
                      <a:ext cx="1542969" cy="1129002"/>
                    </a:xfrm>
                    <a:prstGeom prst="rect">
                      <a:avLst/>
                    </a:prstGeom>
                    <a:ln w="12700" cap="flat">
                      <a:noFill/>
                      <a:miter lim="400000"/>
                    </a:ln>
                    <a:effectLst/>
                  </p:spPr>
                </p:pic>
                <p:pic>
                  <p:nvPicPr>
                    <p:cNvPr id="294" name="pasted-image.pdf"/>
                    <p:cNvPicPr/>
                    <p:nvPr/>
                  </p:nvPicPr>
                  <p:blipFill>
                    <a:blip r:embed="rId7">
                      <a:extLst/>
                    </a:blip>
                    <a:stretch>
                      <a:fillRect/>
                    </a:stretch>
                  </p:blipFill>
                  <p:spPr>
                    <a:xfrm>
                      <a:off x="858003" y="890197"/>
                      <a:ext cx="1542969" cy="1129002"/>
                    </a:xfrm>
                    <a:prstGeom prst="rect">
                      <a:avLst/>
                    </a:prstGeom>
                    <a:ln w="12700" cap="flat">
                      <a:noFill/>
                      <a:miter lim="400000"/>
                    </a:ln>
                    <a:effectLst/>
                  </p:spPr>
                </p:pic>
              </p:grpSp>
            </p:grpSp>
            <p:grpSp>
              <p:nvGrpSpPr>
                <p:cNvPr id="311" name="Group 311"/>
                <p:cNvGrpSpPr/>
                <p:nvPr/>
              </p:nvGrpSpPr>
              <p:grpSpPr>
                <a:xfrm>
                  <a:off x="1872990" y="0"/>
                  <a:ext cx="10513870" cy="6565775"/>
                  <a:chOff x="0" y="0"/>
                  <a:chExt cx="10513868" cy="6565774"/>
                </a:xfrm>
              </p:grpSpPr>
              <p:sp>
                <p:nvSpPr>
                  <p:cNvPr id="297" name="Shape 297"/>
                  <p:cNvSpPr/>
                  <p:nvPr/>
                </p:nvSpPr>
                <p:spPr>
                  <a:xfrm flipH="1" flipV="1">
                    <a:off x="5781478" y="999407"/>
                    <a:ext cx="2411095" cy="8395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298" name="pasted-image.pdf"/>
                  <p:cNvPicPr/>
                  <p:nvPr/>
                </p:nvPicPr>
                <p:blipFill>
                  <a:blip r:embed="rId11">
                    <a:extLst/>
                  </a:blip>
                  <a:stretch>
                    <a:fillRect/>
                  </a:stretch>
                </p:blipFill>
                <p:spPr>
                  <a:xfrm>
                    <a:off x="4321855" y="0"/>
                    <a:ext cx="1771316" cy="1270000"/>
                  </a:xfrm>
                  <a:prstGeom prst="rect">
                    <a:avLst/>
                  </a:prstGeom>
                  <a:ln w="12700" cap="flat">
                    <a:noFill/>
                    <a:miter lim="400000"/>
                  </a:ln>
                  <a:effectLst/>
                </p:spPr>
              </p:pic>
              <p:pic>
                <p:nvPicPr>
                  <p:cNvPr id="299" name="pasted-image.pdf"/>
                  <p:cNvPicPr/>
                  <p:nvPr/>
                </p:nvPicPr>
                <p:blipFill>
                  <a:blip r:embed="rId11">
                    <a:extLst/>
                  </a:blip>
                  <a:stretch>
                    <a:fillRect/>
                  </a:stretch>
                </p:blipFill>
                <p:spPr>
                  <a:xfrm>
                    <a:off x="8073055" y="1530954"/>
                    <a:ext cx="1771317" cy="1270001"/>
                  </a:xfrm>
                  <a:prstGeom prst="rect">
                    <a:avLst/>
                  </a:prstGeom>
                  <a:ln w="12700" cap="flat">
                    <a:noFill/>
                    <a:miter lim="400000"/>
                  </a:ln>
                  <a:effectLst/>
                </p:spPr>
              </p:pic>
              <p:sp>
                <p:nvSpPr>
                  <p:cNvPr id="300" name="Shape 300"/>
                  <p:cNvSpPr/>
                  <p:nvPr/>
                </p:nvSpPr>
                <p:spPr>
                  <a:xfrm flipV="1">
                    <a:off x="7425216" y="2700895"/>
                    <a:ext cx="1360506" cy="331836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301" name="pasted-image.pdf"/>
                  <p:cNvPicPr/>
                  <p:nvPr/>
                </p:nvPicPr>
                <p:blipFill>
                  <a:blip r:embed="rId12">
                    <a:extLst/>
                  </a:blip>
                  <a:stretch>
                    <a:fillRect/>
                  </a:stretch>
                </p:blipFill>
                <p:spPr>
                  <a:xfrm>
                    <a:off x="6614273" y="694810"/>
                    <a:ext cx="1384301" cy="1282701"/>
                  </a:xfrm>
                  <a:prstGeom prst="rect">
                    <a:avLst/>
                  </a:prstGeom>
                  <a:ln w="12700" cap="flat">
                    <a:noFill/>
                    <a:miter lim="400000"/>
                  </a:ln>
                  <a:effectLst/>
                </p:spPr>
              </p:pic>
              <p:sp>
                <p:nvSpPr>
                  <p:cNvPr id="302" name="Shape 302"/>
                  <p:cNvSpPr/>
                  <p:nvPr/>
                </p:nvSpPr>
                <p:spPr>
                  <a:xfrm flipH="1" flipV="1">
                    <a:off x="9097168" y="2720356"/>
                    <a:ext cx="1416702" cy="355264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03" name="Shape 303"/>
                  <p:cNvSpPr/>
                  <p:nvPr/>
                </p:nvSpPr>
                <p:spPr>
                  <a:xfrm flipV="1">
                    <a:off x="2291868" y="834227"/>
                    <a:ext cx="2582943" cy="11058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304" name="pasted-image.pdf"/>
                  <p:cNvPicPr/>
                  <p:nvPr/>
                </p:nvPicPr>
                <p:blipFill>
                  <a:blip r:embed="rId12">
                    <a:extLst/>
                  </a:blip>
                  <a:stretch>
                    <a:fillRect/>
                  </a:stretch>
                </p:blipFill>
                <p:spPr>
                  <a:xfrm>
                    <a:off x="2719912" y="669012"/>
                    <a:ext cx="1384301" cy="1282701"/>
                  </a:xfrm>
                  <a:prstGeom prst="rect">
                    <a:avLst/>
                  </a:prstGeom>
                  <a:ln w="12700" cap="flat">
                    <a:noFill/>
                    <a:miter lim="400000"/>
                  </a:ln>
                  <a:effectLst/>
                </p:spPr>
              </p:pic>
              <p:grpSp>
                <p:nvGrpSpPr>
                  <p:cNvPr id="308" name="Group 308"/>
                  <p:cNvGrpSpPr/>
                  <p:nvPr/>
                </p:nvGrpSpPr>
                <p:grpSpPr>
                  <a:xfrm>
                    <a:off x="0" y="1564262"/>
                    <a:ext cx="2643662" cy="5001513"/>
                    <a:chOff x="0" y="0"/>
                    <a:chExt cx="2643661" cy="5001512"/>
                  </a:xfrm>
                </p:grpSpPr>
                <p:pic>
                  <p:nvPicPr>
                    <p:cNvPr id="305" name="pasted-image.pdf"/>
                    <p:cNvPicPr/>
                    <p:nvPr/>
                  </p:nvPicPr>
                  <p:blipFill>
                    <a:blip r:embed="rId11">
                      <a:extLst/>
                    </a:blip>
                    <a:stretch>
                      <a:fillRect/>
                    </a:stretch>
                  </p:blipFill>
                  <p:spPr>
                    <a:xfrm>
                      <a:off x="872345" y="0"/>
                      <a:ext cx="1771317" cy="1270000"/>
                    </a:xfrm>
                    <a:prstGeom prst="rect">
                      <a:avLst/>
                    </a:prstGeom>
                    <a:ln w="12700" cap="flat">
                      <a:noFill/>
                      <a:miter lim="400000"/>
                    </a:ln>
                    <a:effectLst/>
                  </p:spPr>
                </p:pic>
                <p:sp>
                  <p:nvSpPr>
                    <p:cNvPr id="306" name="Shape 306"/>
                    <p:cNvSpPr/>
                    <p:nvPr/>
                  </p:nvSpPr>
                  <p:spPr>
                    <a:xfrm flipH="1" flipV="1">
                      <a:off x="1768704" y="1094156"/>
                      <a:ext cx="605564" cy="390735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07" name="Shape 307"/>
                    <p:cNvSpPr/>
                    <p:nvPr/>
                  </p:nvSpPr>
                  <p:spPr>
                    <a:xfrm flipV="1">
                      <a:off x="-1" y="904505"/>
                      <a:ext cx="1414062" cy="376994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sp>
                <p:nvSpPr>
                  <p:cNvPr id="309" name="Shape 309"/>
                  <p:cNvSpPr/>
                  <p:nvPr/>
                </p:nvSpPr>
                <p:spPr>
                  <a:xfrm>
                    <a:off x="2782047" y="2035121"/>
                    <a:ext cx="230489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lvl1pPr>
                  </a:lstStyle>
                  <a:p>
                    <a:pPr lvl="0">
                      <a:defRPr sz="1800"/>
                    </a:pPr>
                    <a:r>
                      <a:rPr sz="2400"/>
                      <a:t>SSL Termination</a:t>
                    </a:r>
                  </a:p>
                </p:txBody>
              </p:sp>
              <p:sp>
                <p:nvSpPr>
                  <p:cNvPr id="310" name="Shape 310"/>
                  <p:cNvSpPr/>
                  <p:nvPr/>
                </p:nvSpPr>
                <p:spPr>
                  <a:xfrm>
                    <a:off x="5773705" y="2038579"/>
                    <a:ext cx="2304899"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lvl1pPr>
                  </a:lstStyle>
                  <a:p>
                    <a:pPr lvl="0">
                      <a:defRPr sz="1800"/>
                    </a:pPr>
                    <a:r>
                      <a:rPr sz="2400"/>
                      <a:t>SSL Termination</a:t>
                    </a:r>
                  </a:p>
                </p:txBody>
              </p:sp>
            </p:grpSp>
          </p:grpSp>
        </p:grpSp>
        <p:pic>
          <p:nvPicPr>
            <p:cNvPr id="314" name="pasted-image.pdf"/>
            <p:cNvPicPr/>
            <p:nvPr/>
          </p:nvPicPr>
          <p:blipFill>
            <a:blip r:embed="rId12">
              <a:extLst/>
            </a:blip>
            <a:stretch>
              <a:fillRect/>
            </a:stretch>
          </p:blipFill>
          <p:spPr>
            <a:xfrm>
              <a:off x="2399891" y="497143"/>
              <a:ext cx="1384301" cy="1282701"/>
            </a:xfrm>
            <a:prstGeom prst="rect">
              <a:avLst/>
            </a:prstGeom>
            <a:ln w="12700" cap="flat">
              <a:noFill/>
              <a:miter lim="400000"/>
            </a:ln>
            <a:effectLst/>
          </p:spPr>
        </p:pic>
        <p:sp>
          <p:nvSpPr>
            <p:cNvPr id="315" name="Shape 315"/>
            <p:cNvSpPr/>
            <p:nvPr/>
          </p:nvSpPr>
          <p:spPr>
            <a:xfrm>
              <a:off x="3211909" y="1471482"/>
              <a:ext cx="378339" cy="3783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16" name="Shape 316"/>
            <p:cNvSpPr/>
            <p:nvPr/>
          </p:nvSpPr>
          <p:spPr>
            <a:xfrm>
              <a:off x="1924285" y="746076"/>
              <a:ext cx="733912" cy="37833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17" name="Shape 317"/>
            <p:cNvSpPr/>
            <p:nvPr/>
          </p:nvSpPr>
          <p:spPr>
            <a:xfrm>
              <a:off x="-1" y="124672"/>
              <a:ext cx="273436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HTTP Request</a:t>
              </a:r>
            </a:p>
          </p:txBody>
        </p:sp>
      </p:gr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title"/>
          </p:nvPr>
        </p:nvSpPr>
        <p:spPr>
          <a:prstGeom prst="rect">
            <a:avLst/>
          </a:prstGeom>
        </p:spPr>
        <p:txBody>
          <a:bodyPr/>
          <a:lstStyle/>
          <a:p>
            <a:pPr lvl="0">
              <a:defRPr sz="1800">
                <a:solidFill>
                  <a:srgbClr val="000000"/>
                </a:solidFill>
              </a:defRPr>
            </a:pPr>
            <a:r>
              <a:rPr sz="8400">
                <a:solidFill>
                  <a:srgbClr val="008881"/>
                </a:solidFill>
              </a:rPr>
              <a:t>Multi-Site Deployments</a:t>
            </a:r>
          </a:p>
        </p:txBody>
      </p:sp>
      <p:sp>
        <p:nvSpPr>
          <p:cNvPr id="323" name="Shape 323"/>
          <p:cNvSpPr/>
          <p:nvPr/>
        </p:nvSpPr>
        <p:spPr>
          <a:xfrm>
            <a:off x="17171407" y="3744416"/>
            <a:ext cx="7047864" cy="8208267"/>
          </a:xfrm>
          <a:prstGeom prst="rect">
            <a:avLst/>
          </a:prstGeom>
          <a:ln w="76200">
            <a:solidFill>
              <a:srgbClr val="85888D"/>
            </a:solidFill>
            <a:prstDash val="sysDot"/>
            <a:miter lim="400000"/>
          </a:ln>
        </p:spPr>
        <p:txBody>
          <a:bodyPr lIns="0" tIns="0" rIns="0" bIns="0" anchor="ctr"/>
          <a:lstStyle/>
          <a:p>
            <a:pPr lvl="0">
              <a:defRPr sz="3200"/>
            </a:pPr>
          </a:p>
        </p:txBody>
      </p:sp>
      <p:sp>
        <p:nvSpPr>
          <p:cNvPr id="324" name="Shape 324"/>
          <p:cNvSpPr/>
          <p:nvPr/>
        </p:nvSpPr>
        <p:spPr>
          <a:xfrm>
            <a:off x="22150722" y="3807479"/>
            <a:ext cx="17729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Site B</a:t>
            </a:r>
          </a:p>
        </p:txBody>
      </p:sp>
      <p:grpSp>
        <p:nvGrpSpPr>
          <p:cNvPr id="335" name="Group 335"/>
          <p:cNvGrpSpPr/>
          <p:nvPr/>
        </p:nvGrpSpPr>
        <p:grpSpPr>
          <a:xfrm>
            <a:off x="17158707" y="5982568"/>
            <a:ext cx="7089623" cy="1875685"/>
            <a:chOff x="0" y="0"/>
            <a:chExt cx="7089621" cy="1875684"/>
          </a:xfrm>
        </p:grpSpPr>
        <p:grpSp>
          <p:nvGrpSpPr>
            <p:cNvPr id="327" name="Group 327"/>
            <p:cNvGrpSpPr/>
            <p:nvPr/>
          </p:nvGrpSpPr>
          <p:grpSpPr>
            <a:xfrm>
              <a:off x="5575273" y="72427"/>
              <a:ext cx="1514349" cy="1803258"/>
              <a:chOff x="393763" y="422935"/>
              <a:chExt cx="1514347" cy="1803256"/>
            </a:xfrm>
          </p:grpSpPr>
          <p:pic>
            <p:nvPicPr>
              <p:cNvPr id="325" name="pasted-image.pdf"/>
              <p:cNvPicPr/>
              <p:nvPr/>
            </p:nvPicPr>
            <p:blipFill>
              <a:blip r:embed="rId2">
                <a:extLst/>
              </a:blip>
              <a:stretch>
                <a:fillRect/>
              </a:stretch>
            </p:blipFill>
            <p:spPr>
              <a:xfrm>
                <a:off x="690423" y="1097191"/>
                <a:ext cx="921029" cy="1129002"/>
              </a:xfrm>
              <a:prstGeom prst="rect">
                <a:avLst/>
              </a:prstGeom>
              <a:ln w="12700" cap="flat">
                <a:noFill/>
                <a:miter lim="400000"/>
              </a:ln>
              <a:effectLst/>
            </p:spPr>
          </p:pic>
          <p:sp>
            <p:nvSpPr>
              <p:cNvPr id="326" name="Shape 326"/>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334" name="Group 334"/>
            <p:cNvGrpSpPr/>
            <p:nvPr/>
          </p:nvGrpSpPr>
          <p:grpSpPr>
            <a:xfrm>
              <a:off x="0" y="-1"/>
              <a:ext cx="2232394" cy="1790505"/>
              <a:chOff x="0" y="0"/>
              <a:chExt cx="2232393" cy="1790503"/>
            </a:xfrm>
          </p:grpSpPr>
          <p:grpSp>
            <p:nvGrpSpPr>
              <p:cNvPr id="330" name="Group 330"/>
              <p:cNvGrpSpPr/>
              <p:nvPr/>
            </p:nvGrpSpPr>
            <p:grpSpPr>
              <a:xfrm>
                <a:off x="0" y="0"/>
                <a:ext cx="1265632" cy="1790504"/>
                <a:chOff x="0" y="0"/>
                <a:chExt cx="1265631" cy="1790503"/>
              </a:xfrm>
            </p:grpSpPr>
            <p:pic>
              <p:nvPicPr>
                <p:cNvPr id="328" name="pasted-image.pdf"/>
                <p:cNvPicPr/>
                <p:nvPr/>
              </p:nvPicPr>
              <p:blipFill>
                <a:blip r:embed="rId2">
                  <a:extLst/>
                </a:blip>
                <a:stretch>
                  <a:fillRect/>
                </a:stretch>
              </p:blipFill>
              <p:spPr>
                <a:xfrm>
                  <a:off x="172301" y="661502"/>
                  <a:ext cx="921029" cy="1129002"/>
                </a:xfrm>
                <a:prstGeom prst="rect">
                  <a:avLst/>
                </a:prstGeom>
                <a:ln w="12700" cap="flat">
                  <a:noFill/>
                  <a:miter lim="400000"/>
                </a:ln>
                <a:effectLst/>
              </p:spPr>
            </p:pic>
            <p:sp>
              <p:nvSpPr>
                <p:cNvPr id="329" name="Shape 329"/>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333" name="Group 333"/>
              <p:cNvGrpSpPr/>
              <p:nvPr/>
            </p:nvGrpSpPr>
            <p:grpSpPr>
              <a:xfrm>
                <a:off x="1311366" y="0"/>
                <a:ext cx="921028" cy="1789496"/>
                <a:chOff x="0" y="0"/>
                <a:chExt cx="921027" cy="1789495"/>
              </a:xfrm>
            </p:grpSpPr>
            <p:pic>
              <p:nvPicPr>
                <p:cNvPr id="331" name="pasted-image.pdf"/>
                <p:cNvPicPr/>
                <p:nvPr/>
              </p:nvPicPr>
              <p:blipFill>
                <a:blip r:embed="rId2">
                  <a:extLst/>
                </a:blip>
                <a:stretch>
                  <a:fillRect/>
                </a:stretch>
              </p:blipFill>
              <p:spPr>
                <a:xfrm>
                  <a:off x="0" y="660494"/>
                  <a:ext cx="921028" cy="1129002"/>
                </a:xfrm>
                <a:prstGeom prst="rect">
                  <a:avLst/>
                </a:prstGeom>
                <a:ln w="12700" cap="flat">
                  <a:noFill/>
                  <a:miter lim="400000"/>
                </a:ln>
                <a:effectLst/>
              </p:spPr>
            </p:pic>
            <p:sp>
              <p:nvSpPr>
                <p:cNvPr id="332" name="Shape 332"/>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350" name="Group 350"/>
          <p:cNvGrpSpPr/>
          <p:nvPr/>
        </p:nvGrpSpPr>
        <p:grpSpPr>
          <a:xfrm>
            <a:off x="17250064" y="8187086"/>
            <a:ext cx="6782620" cy="3550235"/>
            <a:chOff x="0" y="0"/>
            <a:chExt cx="6782618" cy="3550233"/>
          </a:xfrm>
        </p:grpSpPr>
        <p:grpSp>
          <p:nvGrpSpPr>
            <p:cNvPr id="342" name="Group 342"/>
            <p:cNvGrpSpPr/>
            <p:nvPr/>
          </p:nvGrpSpPr>
          <p:grpSpPr>
            <a:xfrm>
              <a:off x="0" y="0"/>
              <a:ext cx="3258976" cy="3550234"/>
              <a:chOff x="0" y="0"/>
              <a:chExt cx="3258975" cy="3550233"/>
            </a:xfrm>
          </p:grpSpPr>
          <p:pic>
            <p:nvPicPr>
              <p:cNvPr id="336" name="pasted-image.pdf"/>
              <p:cNvPicPr/>
              <p:nvPr/>
            </p:nvPicPr>
            <p:blipFill>
              <a:blip r:embed="rId3">
                <a:extLst/>
              </a:blip>
              <a:stretch>
                <a:fillRect/>
              </a:stretch>
            </p:blipFill>
            <p:spPr>
              <a:xfrm>
                <a:off x="0" y="964600"/>
                <a:ext cx="3258975" cy="2585634"/>
              </a:xfrm>
              <a:prstGeom prst="rect">
                <a:avLst/>
              </a:prstGeom>
              <a:ln w="12700" cap="flat">
                <a:noFill/>
                <a:miter lim="400000"/>
              </a:ln>
              <a:effectLst/>
            </p:spPr>
          </p:pic>
          <p:pic>
            <p:nvPicPr>
              <p:cNvPr id="337" name="pasted-image.pdf"/>
              <p:cNvPicPr/>
              <p:nvPr/>
            </p:nvPicPr>
            <p:blipFill>
              <a:blip r:embed="rId4">
                <a:extLst/>
              </a:blip>
              <a:stretch>
                <a:fillRect/>
              </a:stretch>
            </p:blipFill>
            <p:spPr>
              <a:xfrm>
                <a:off x="1" y="365411"/>
                <a:ext cx="3258975" cy="2332566"/>
              </a:xfrm>
              <a:prstGeom prst="rect">
                <a:avLst/>
              </a:prstGeom>
              <a:ln w="12700" cap="flat">
                <a:noFill/>
                <a:miter lim="400000"/>
              </a:ln>
              <a:effectLst/>
            </p:spPr>
          </p:pic>
          <p:pic>
            <p:nvPicPr>
              <p:cNvPr id="338" name="pasted-image.pdf"/>
              <p:cNvPicPr/>
              <p:nvPr/>
            </p:nvPicPr>
            <p:blipFill>
              <a:blip r:embed="rId5">
                <a:extLst/>
              </a:blip>
              <a:stretch>
                <a:fillRect/>
              </a:stretch>
            </p:blipFill>
            <p:spPr>
              <a:xfrm>
                <a:off x="887342" y="0"/>
                <a:ext cx="1648198" cy="1205998"/>
              </a:xfrm>
              <a:prstGeom prst="rect">
                <a:avLst/>
              </a:prstGeom>
              <a:ln w="12700" cap="flat">
                <a:noFill/>
                <a:miter lim="400000"/>
              </a:ln>
              <a:effectLst/>
            </p:spPr>
          </p:pic>
          <p:pic>
            <p:nvPicPr>
              <p:cNvPr id="339" name="pasted-image.pdf"/>
              <p:cNvPicPr/>
              <p:nvPr/>
            </p:nvPicPr>
            <p:blipFill>
              <a:blip r:embed="rId6">
                <a:extLst/>
              </a:blip>
              <a:stretch>
                <a:fillRect/>
              </a:stretch>
            </p:blipFill>
            <p:spPr>
              <a:xfrm>
                <a:off x="81953" y="541702"/>
                <a:ext cx="1542969" cy="1129002"/>
              </a:xfrm>
              <a:prstGeom prst="rect">
                <a:avLst/>
              </a:prstGeom>
              <a:ln w="12700" cap="flat">
                <a:noFill/>
                <a:miter lim="400000"/>
              </a:ln>
              <a:effectLst/>
            </p:spPr>
          </p:pic>
          <p:pic>
            <p:nvPicPr>
              <p:cNvPr id="340" name="pasted-image.pdf"/>
              <p:cNvPicPr/>
              <p:nvPr/>
            </p:nvPicPr>
            <p:blipFill>
              <a:blip r:embed="rId6">
                <a:extLst/>
              </a:blip>
              <a:stretch>
                <a:fillRect/>
              </a:stretch>
            </p:blipFill>
            <p:spPr>
              <a:xfrm>
                <a:off x="1707443" y="541702"/>
                <a:ext cx="1542969" cy="1129002"/>
              </a:xfrm>
              <a:prstGeom prst="rect">
                <a:avLst/>
              </a:prstGeom>
              <a:ln w="12700" cap="flat">
                <a:noFill/>
                <a:miter lim="400000"/>
              </a:ln>
              <a:effectLst/>
            </p:spPr>
          </p:pic>
          <p:pic>
            <p:nvPicPr>
              <p:cNvPr id="341" name="pasted-image.pdf"/>
              <p:cNvPicPr/>
              <p:nvPr/>
            </p:nvPicPr>
            <p:blipFill>
              <a:blip r:embed="rId6">
                <a:extLst/>
              </a:blip>
              <a:stretch>
                <a:fillRect/>
              </a:stretch>
            </p:blipFill>
            <p:spPr>
              <a:xfrm>
                <a:off x="858003" y="967193"/>
                <a:ext cx="1542969" cy="1129002"/>
              </a:xfrm>
              <a:prstGeom prst="rect">
                <a:avLst/>
              </a:prstGeom>
              <a:ln w="12700" cap="flat">
                <a:noFill/>
                <a:miter lim="400000"/>
              </a:ln>
              <a:effectLst/>
            </p:spPr>
          </p:pic>
        </p:grpSp>
        <p:grpSp>
          <p:nvGrpSpPr>
            <p:cNvPr id="349" name="Group 349"/>
            <p:cNvGrpSpPr/>
            <p:nvPr/>
          </p:nvGrpSpPr>
          <p:grpSpPr>
            <a:xfrm>
              <a:off x="3523643" y="76996"/>
              <a:ext cx="3258976" cy="3473238"/>
              <a:chOff x="0" y="0"/>
              <a:chExt cx="3258975" cy="3473237"/>
            </a:xfrm>
          </p:grpSpPr>
          <p:pic>
            <p:nvPicPr>
              <p:cNvPr id="343" name="pasted-image.pdf"/>
              <p:cNvPicPr/>
              <p:nvPr/>
            </p:nvPicPr>
            <p:blipFill>
              <a:blip r:embed="rId3">
                <a:extLst/>
              </a:blip>
              <a:stretch>
                <a:fillRect/>
              </a:stretch>
            </p:blipFill>
            <p:spPr>
              <a:xfrm>
                <a:off x="0" y="887604"/>
                <a:ext cx="3258975" cy="2585634"/>
              </a:xfrm>
              <a:prstGeom prst="rect">
                <a:avLst/>
              </a:prstGeom>
              <a:ln w="12700" cap="flat">
                <a:noFill/>
                <a:miter lim="400000"/>
              </a:ln>
              <a:effectLst/>
            </p:spPr>
          </p:pic>
          <p:pic>
            <p:nvPicPr>
              <p:cNvPr id="344" name="pasted-image.pdf"/>
              <p:cNvPicPr/>
              <p:nvPr/>
            </p:nvPicPr>
            <p:blipFill>
              <a:blip r:embed="rId4">
                <a:extLst/>
              </a:blip>
              <a:stretch>
                <a:fillRect/>
              </a:stretch>
            </p:blipFill>
            <p:spPr>
              <a:xfrm>
                <a:off x="0" y="288414"/>
                <a:ext cx="3258975" cy="2332567"/>
              </a:xfrm>
              <a:prstGeom prst="rect">
                <a:avLst/>
              </a:prstGeom>
              <a:ln w="12700" cap="flat">
                <a:noFill/>
                <a:miter lim="400000"/>
              </a:ln>
              <a:effectLst/>
            </p:spPr>
          </p:pic>
          <p:pic>
            <p:nvPicPr>
              <p:cNvPr id="345" name="pasted-image.pdf"/>
              <p:cNvPicPr/>
              <p:nvPr/>
            </p:nvPicPr>
            <p:blipFill>
              <a:blip r:embed="rId7">
                <a:extLst/>
              </a:blip>
              <a:stretch>
                <a:fillRect/>
              </a:stretch>
            </p:blipFill>
            <p:spPr>
              <a:xfrm>
                <a:off x="0" y="464706"/>
                <a:ext cx="1542969" cy="1129002"/>
              </a:xfrm>
              <a:prstGeom prst="rect">
                <a:avLst/>
              </a:prstGeom>
              <a:ln w="12700" cap="flat">
                <a:noFill/>
                <a:miter lim="400000"/>
              </a:ln>
              <a:effectLst/>
            </p:spPr>
          </p:pic>
          <p:pic>
            <p:nvPicPr>
              <p:cNvPr id="346" name="pasted-image.pdf"/>
              <p:cNvPicPr/>
              <p:nvPr/>
            </p:nvPicPr>
            <p:blipFill>
              <a:blip r:embed="rId8">
                <a:extLst/>
              </a:blip>
              <a:stretch>
                <a:fillRect/>
              </a:stretch>
            </p:blipFill>
            <p:spPr>
              <a:xfrm>
                <a:off x="1716006" y="464706"/>
                <a:ext cx="1542970" cy="1129002"/>
              </a:xfrm>
              <a:prstGeom prst="rect">
                <a:avLst/>
              </a:prstGeom>
              <a:ln w="12700" cap="flat">
                <a:noFill/>
                <a:miter lim="400000"/>
              </a:ln>
              <a:effectLst/>
            </p:spPr>
          </p:pic>
          <p:pic>
            <p:nvPicPr>
              <p:cNvPr id="347" name="pasted-image.pdf"/>
              <p:cNvPicPr/>
              <p:nvPr/>
            </p:nvPicPr>
            <p:blipFill>
              <a:blip r:embed="rId9">
                <a:extLst/>
              </a:blip>
              <a:stretch>
                <a:fillRect/>
              </a:stretch>
            </p:blipFill>
            <p:spPr>
              <a:xfrm>
                <a:off x="858003" y="890197"/>
                <a:ext cx="1542969" cy="1129002"/>
              </a:xfrm>
              <a:prstGeom prst="rect">
                <a:avLst/>
              </a:prstGeom>
              <a:ln w="12700" cap="flat">
                <a:noFill/>
                <a:miter lim="400000"/>
              </a:ln>
              <a:effectLst/>
            </p:spPr>
          </p:pic>
          <p:pic>
            <p:nvPicPr>
              <p:cNvPr id="348" name="pasted-image.pdf"/>
              <p:cNvPicPr/>
              <p:nvPr/>
            </p:nvPicPr>
            <p:blipFill>
              <a:blip r:embed="rId5">
                <a:extLst/>
              </a:blip>
              <a:stretch>
                <a:fillRect/>
              </a:stretch>
            </p:blipFill>
            <p:spPr>
              <a:xfrm>
                <a:off x="942465" y="0"/>
                <a:ext cx="1405893" cy="1028702"/>
              </a:xfrm>
              <a:prstGeom prst="rect">
                <a:avLst/>
              </a:prstGeom>
              <a:ln w="12700" cap="flat">
                <a:noFill/>
                <a:miter lim="400000"/>
              </a:ln>
              <a:effectLst/>
            </p:spPr>
          </p:pic>
        </p:grpSp>
      </p:grpSp>
      <p:sp>
        <p:nvSpPr>
          <p:cNvPr id="351" name="Shape 351"/>
          <p:cNvSpPr/>
          <p:nvPr/>
        </p:nvSpPr>
        <p:spPr>
          <a:xfrm>
            <a:off x="9887041" y="3718618"/>
            <a:ext cx="7047864" cy="8208267"/>
          </a:xfrm>
          <a:prstGeom prst="rect">
            <a:avLst/>
          </a:prstGeom>
          <a:ln w="76200">
            <a:solidFill>
              <a:srgbClr val="85888D"/>
            </a:solidFill>
            <a:prstDash val="sysDot"/>
            <a:miter lim="400000"/>
          </a:ln>
        </p:spPr>
        <p:txBody>
          <a:bodyPr lIns="0" tIns="0" rIns="0" bIns="0" anchor="ctr"/>
          <a:lstStyle/>
          <a:p>
            <a:pPr lvl="0">
              <a:defRPr sz="3200"/>
            </a:pPr>
          </a:p>
        </p:txBody>
      </p:sp>
      <p:sp>
        <p:nvSpPr>
          <p:cNvPr id="352" name="Shape 352"/>
          <p:cNvSpPr/>
          <p:nvPr/>
        </p:nvSpPr>
        <p:spPr>
          <a:xfrm>
            <a:off x="9937257" y="3807479"/>
            <a:ext cx="17729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Site A</a:t>
            </a:r>
          </a:p>
        </p:txBody>
      </p:sp>
      <p:grpSp>
        <p:nvGrpSpPr>
          <p:cNvPr id="363" name="Group 363"/>
          <p:cNvGrpSpPr/>
          <p:nvPr/>
        </p:nvGrpSpPr>
        <p:grpSpPr>
          <a:xfrm>
            <a:off x="9866682" y="5858145"/>
            <a:ext cx="7089623" cy="1875686"/>
            <a:chOff x="0" y="0"/>
            <a:chExt cx="7089622" cy="1875685"/>
          </a:xfrm>
        </p:grpSpPr>
        <p:grpSp>
          <p:nvGrpSpPr>
            <p:cNvPr id="355" name="Group 355"/>
            <p:cNvGrpSpPr/>
            <p:nvPr/>
          </p:nvGrpSpPr>
          <p:grpSpPr>
            <a:xfrm>
              <a:off x="5575274" y="72428"/>
              <a:ext cx="1514349" cy="1803258"/>
              <a:chOff x="393763" y="422935"/>
              <a:chExt cx="1514347" cy="1803256"/>
            </a:xfrm>
          </p:grpSpPr>
          <p:pic>
            <p:nvPicPr>
              <p:cNvPr id="353" name="pasted-image.pdf"/>
              <p:cNvPicPr/>
              <p:nvPr/>
            </p:nvPicPr>
            <p:blipFill>
              <a:blip r:embed="rId2">
                <a:extLst/>
              </a:blip>
              <a:stretch>
                <a:fillRect/>
              </a:stretch>
            </p:blipFill>
            <p:spPr>
              <a:xfrm>
                <a:off x="690423" y="1097191"/>
                <a:ext cx="921029" cy="1129002"/>
              </a:xfrm>
              <a:prstGeom prst="rect">
                <a:avLst/>
              </a:prstGeom>
              <a:ln w="12700" cap="flat">
                <a:noFill/>
                <a:miter lim="400000"/>
              </a:ln>
              <a:effectLst/>
            </p:spPr>
          </p:pic>
          <p:sp>
            <p:nvSpPr>
              <p:cNvPr id="354" name="Shape 354"/>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362" name="Group 362"/>
            <p:cNvGrpSpPr/>
            <p:nvPr/>
          </p:nvGrpSpPr>
          <p:grpSpPr>
            <a:xfrm>
              <a:off x="0" y="-1"/>
              <a:ext cx="2232393" cy="1790505"/>
              <a:chOff x="0" y="0"/>
              <a:chExt cx="2232392" cy="1790503"/>
            </a:xfrm>
          </p:grpSpPr>
          <p:grpSp>
            <p:nvGrpSpPr>
              <p:cNvPr id="358" name="Group 358"/>
              <p:cNvGrpSpPr/>
              <p:nvPr/>
            </p:nvGrpSpPr>
            <p:grpSpPr>
              <a:xfrm>
                <a:off x="0" y="0"/>
                <a:ext cx="1265632" cy="1790504"/>
                <a:chOff x="0" y="0"/>
                <a:chExt cx="1265631" cy="1790503"/>
              </a:xfrm>
            </p:grpSpPr>
            <p:pic>
              <p:nvPicPr>
                <p:cNvPr id="356" name="pasted-image.pdf"/>
                <p:cNvPicPr/>
                <p:nvPr/>
              </p:nvPicPr>
              <p:blipFill>
                <a:blip r:embed="rId2">
                  <a:extLst/>
                </a:blip>
                <a:stretch>
                  <a:fillRect/>
                </a:stretch>
              </p:blipFill>
              <p:spPr>
                <a:xfrm>
                  <a:off x="172301" y="661502"/>
                  <a:ext cx="921029" cy="1129002"/>
                </a:xfrm>
                <a:prstGeom prst="rect">
                  <a:avLst/>
                </a:prstGeom>
                <a:ln w="12700" cap="flat">
                  <a:noFill/>
                  <a:miter lim="400000"/>
                </a:ln>
                <a:effectLst/>
              </p:spPr>
            </p:pic>
            <p:sp>
              <p:nvSpPr>
                <p:cNvPr id="357" name="Shape 357"/>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361" name="Group 361"/>
              <p:cNvGrpSpPr/>
              <p:nvPr/>
            </p:nvGrpSpPr>
            <p:grpSpPr>
              <a:xfrm>
                <a:off x="1311365" y="0"/>
                <a:ext cx="921028" cy="1789496"/>
                <a:chOff x="0" y="0"/>
                <a:chExt cx="921027" cy="1789495"/>
              </a:xfrm>
            </p:grpSpPr>
            <p:pic>
              <p:nvPicPr>
                <p:cNvPr id="359" name="pasted-image.pdf"/>
                <p:cNvPicPr/>
                <p:nvPr/>
              </p:nvPicPr>
              <p:blipFill>
                <a:blip r:embed="rId2">
                  <a:extLst/>
                </a:blip>
                <a:stretch>
                  <a:fillRect/>
                </a:stretch>
              </p:blipFill>
              <p:spPr>
                <a:xfrm>
                  <a:off x="0" y="660494"/>
                  <a:ext cx="921028" cy="1129002"/>
                </a:xfrm>
                <a:prstGeom prst="rect">
                  <a:avLst/>
                </a:prstGeom>
                <a:ln w="12700" cap="flat">
                  <a:noFill/>
                  <a:miter lim="400000"/>
                </a:ln>
                <a:effectLst/>
              </p:spPr>
            </p:pic>
            <p:sp>
              <p:nvSpPr>
                <p:cNvPr id="360" name="Shape 360"/>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378" name="Group 378"/>
          <p:cNvGrpSpPr/>
          <p:nvPr/>
        </p:nvGrpSpPr>
        <p:grpSpPr>
          <a:xfrm>
            <a:off x="10009074" y="8199785"/>
            <a:ext cx="6782620" cy="3511737"/>
            <a:chOff x="0" y="0"/>
            <a:chExt cx="6782618" cy="3511736"/>
          </a:xfrm>
        </p:grpSpPr>
        <p:grpSp>
          <p:nvGrpSpPr>
            <p:cNvPr id="370" name="Group 370"/>
            <p:cNvGrpSpPr/>
            <p:nvPr/>
          </p:nvGrpSpPr>
          <p:grpSpPr>
            <a:xfrm>
              <a:off x="3523643" y="0"/>
              <a:ext cx="3258977" cy="3511737"/>
              <a:chOff x="0" y="0"/>
              <a:chExt cx="3258975" cy="3511736"/>
            </a:xfrm>
          </p:grpSpPr>
          <p:pic>
            <p:nvPicPr>
              <p:cNvPr id="364" name="pasted-image.pdf"/>
              <p:cNvPicPr/>
              <p:nvPr/>
            </p:nvPicPr>
            <p:blipFill>
              <a:blip r:embed="rId3">
                <a:extLst/>
              </a:blip>
              <a:stretch>
                <a:fillRect/>
              </a:stretch>
            </p:blipFill>
            <p:spPr>
              <a:xfrm>
                <a:off x="0" y="926103"/>
                <a:ext cx="3258975" cy="2585634"/>
              </a:xfrm>
              <a:prstGeom prst="rect">
                <a:avLst/>
              </a:prstGeom>
              <a:ln w="12700" cap="flat">
                <a:noFill/>
                <a:miter lim="400000"/>
              </a:ln>
              <a:effectLst/>
            </p:spPr>
          </p:pic>
          <p:pic>
            <p:nvPicPr>
              <p:cNvPr id="365" name="pasted-image.pdf"/>
              <p:cNvPicPr/>
              <p:nvPr/>
            </p:nvPicPr>
            <p:blipFill>
              <a:blip r:embed="rId4">
                <a:extLst/>
              </a:blip>
              <a:stretch>
                <a:fillRect/>
              </a:stretch>
            </p:blipFill>
            <p:spPr>
              <a:xfrm>
                <a:off x="0" y="326913"/>
                <a:ext cx="3258975" cy="2332566"/>
              </a:xfrm>
              <a:prstGeom prst="rect">
                <a:avLst/>
              </a:prstGeom>
              <a:ln w="12700" cap="flat">
                <a:noFill/>
                <a:miter lim="400000"/>
              </a:ln>
              <a:effectLst/>
            </p:spPr>
          </p:pic>
          <p:pic>
            <p:nvPicPr>
              <p:cNvPr id="366" name="pasted-image.pdf"/>
              <p:cNvPicPr/>
              <p:nvPr/>
            </p:nvPicPr>
            <p:blipFill>
              <a:blip r:embed="rId6">
                <a:extLst/>
              </a:blip>
              <a:stretch>
                <a:fillRect/>
              </a:stretch>
            </p:blipFill>
            <p:spPr>
              <a:xfrm>
                <a:off x="847534" y="0"/>
                <a:ext cx="1542969" cy="1129002"/>
              </a:xfrm>
              <a:prstGeom prst="rect">
                <a:avLst/>
              </a:prstGeom>
              <a:ln w="12700" cap="flat">
                <a:noFill/>
                <a:miter lim="400000"/>
              </a:ln>
              <a:effectLst/>
            </p:spPr>
          </p:pic>
          <p:pic>
            <p:nvPicPr>
              <p:cNvPr id="367" name="pasted-image.pdf"/>
              <p:cNvPicPr/>
              <p:nvPr/>
            </p:nvPicPr>
            <p:blipFill>
              <a:blip r:embed="rId5">
                <a:extLst/>
              </a:blip>
              <a:stretch>
                <a:fillRect/>
              </a:stretch>
            </p:blipFill>
            <p:spPr>
              <a:xfrm>
                <a:off x="118405" y="541703"/>
                <a:ext cx="1437741" cy="1052006"/>
              </a:xfrm>
              <a:prstGeom prst="rect">
                <a:avLst/>
              </a:prstGeom>
              <a:ln w="12700" cap="flat">
                <a:noFill/>
                <a:miter lim="400000"/>
              </a:ln>
              <a:effectLst/>
            </p:spPr>
          </p:pic>
          <p:pic>
            <p:nvPicPr>
              <p:cNvPr id="368" name="pasted-image.pdf"/>
              <p:cNvPicPr/>
              <p:nvPr/>
            </p:nvPicPr>
            <p:blipFill>
              <a:blip r:embed="rId9">
                <a:extLst/>
              </a:blip>
              <a:stretch>
                <a:fillRect/>
              </a:stretch>
            </p:blipFill>
            <p:spPr>
              <a:xfrm>
                <a:off x="1716006" y="503204"/>
                <a:ext cx="1542970" cy="1129003"/>
              </a:xfrm>
              <a:prstGeom prst="rect">
                <a:avLst/>
              </a:prstGeom>
              <a:ln w="12700" cap="flat">
                <a:noFill/>
                <a:miter lim="400000"/>
              </a:ln>
              <a:effectLst/>
            </p:spPr>
          </p:pic>
          <p:pic>
            <p:nvPicPr>
              <p:cNvPr id="369" name="pasted-image.pdf"/>
              <p:cNvPicPr/>
              <p:nvPr/>
            </p:nvPicPr>
            <p:blipFill>
              <a:blip r:embed="rId7">
                <a:extLst/>
              </a:blip>
              <a:stretch>
                <a:fillRect/>
              </a:stretch>
            </p:blipFill>
            <p:spPr>
              <a:xfrm>
                <a:off x="858003" y="928696"/>
                <a:ext cx="1542969" cy="1129002"/>
              </a:xfrm>
              <a:prstGeom prst="rect">
                <a:avLst/>
              </a:prstGeom>
              <a:ln w="12700" cap="flat">
                <a:noFill/>
                <a:miter lim="400000"/>
              </a:ln>
              <a:effectLst/>
            </p:spPr>
          </p:pic>
        </p:grpSp>
        <p:grpSp>
          <p:nvGrpSpPr>
            <p:cNvPr id="377" name="Group 377"/>
            <p:cNvGrpSpPr/>
            <p:nvPr/>
          </p:nvGrpSpPr>
          <p:grpSpPr>
            <a:xfrm>
              <a:off x="0" y="38498"/>
              <a:ext cx="3258975" cy="3473239"/>
              <a:chOff x="0" y="0"/>
              <a:chExt cx="3258974" cy="3473237"/>
            </a:xfrm>
          </p:grpSpPr>
          <p:pic>
            <p:nvPicPr>
              <p:cNvPr id="371" name="pasted-image.pdf"/>
              <p:cNvPicPr/>
              <p:nvPr/>
            </p:nvPicPr>
            <p:blipFill>
              <a:blip r:embed="rId3">
                <a:extLst/>
              </a:blip>
              <a:stretch>
                <a:fillRect/>
              </a:stretch>
            </p:blipFill>
            <p:spPr>
              <a:xfrm>
                <a:off x="0" y="887604"/>
                <a:ext cx="3258975" cy="2585634"/>
              </a:xfrm>
              <a:prstGeom prst="rect">
                <a:avLst/>
              </a:prstGeom>
              <a:ln w="12700" cap="flat">
                <a:noFill/>
                <a:miter lim="400000"/>
              </a:ln>
              <a:effectLst/>
            </p:spPr>
          </p:pic>
          <p:pic>
            <p:nvPicPr>
              <p:cNvPr id="372" name="pasted-image.pdf"/>
              <p:cNvPicPr/>
              <p:nvPr/>
            </p:nvPicPr>
            <p:blipFill>
              <a:blip r:embed="rId4">
                <a:extLst/>
              </a:blip>
              <a:stretch>
                <a:fillRect/>
              </a:stretch>
            </p:blipFill>
            <p:spPr>
              <a:xfrm>
                <a:off x="0" y="288414"/>
                <a:ext cx="3258975" cy="2332567"/>
              </a:xfrm>
              <a:prstGeom prst="rect">
                <a:avLst/>
              </a:prstGeom>
              <a:ln w="12700" cap="flat">
                <a:noFill/>
                <a:miter lim="400000"/>
              </a:ln>
              <a:effectLst/>
            </p:spPr>
          </p:pic>
          <p:pic>
            <p:nvPicPr>
              <p:cNvPr id="373" name="pasted-image.pdf"/>
              <p:cNvPicPr/>
              <p:nvPr/>
            </p:nvPicPr>
            <p:blipFill>
              <a:blip r:embed="rId5">
                <a:extLst/>
              </a:blip>
              <a:stretch>
                <a:fillRect/>
              </a:stretch>
            </p:blipFill>
            <p:spPr>
              <a:xfrm>
                <a:off x="997116" y="0"/>
                <a:ext cx="1437741" cy="1052005"/>
              </a:xfrm>
              <a:prstGeom prst="rect">
                <a:avLst/>
              </a:prstGeom>
              <a:ln w="12700" cap="flat">
                <a:noFill/>
                <a:miter lim="400000"/>
              </a:ln>
              <a:effectLst/>
            </p:spPr>
          </p:pic>
          <p:pic>
            <p:nvPicPr>
              <p:cNvPr id="374" name="pasted-image.pdf"/>
              <p:cNvPicPr/>
              <p:nvPr/>
            </p:nvPicPr>
            <p:blipFill>
              <a:blip r:embed="rId9">
                <a:extLst/>
              </a:blip>
              <a:stretch>
                <a:fillRect/>
              </a:stretch>
            </p:blipFill>
            <p:spPr>
              <a:xfrm>
                <a:off x="140630" y="464706"/>
                <a:ext cx="1542969" cy="1129002"/>
              </a:xfrm>
              <a:prstGeom prst="rect">
                <a:avLst/>
              </a:prstGeom>
              <a:ln w="12700" cap="flat">
                <a:noFill/>
                <a:miter lim="400000"/>
              </a:ln>
              <a:effectLst/>
            </p:spPr>
          </p:pic>
          <p:pic>
            <p:nvPicPr>
              <p:cNvPr id="375" name="pasted-image.pdf"/>
              <p:cNvPicPr/>
              <p:nvPr/>
            </p:nvPicPr>
            <p:blipFill>
              <a:blip r:embed="rId8">
                <a:extLst/>
              </a:blip>
              <a:stretch>
                <a:fillRect/>
              </a:stretch>
            </p:blipFill>
            <p:spPr>
              <a:xfrm>
                <a:off x="1716006" y="464706"/>
                <a:ext cx="1542969" cy="1129002"/>
              </a:xfrm>
              <a:prstGeom prst="rect">
                <a:avLst/>
              </a:prstGeom>
              <a:ln w="12700" cap="flat">
                <a:noFill/>
                <a:miter lim="400000"/>
              </a:ln>
              <a:effectLst/>
            </p:spPr>
          </p:pic>
          <p:pic>
            <p:nvPicPr>
              <p:cNvPr id="376" name="pasted-image.pdf"/>
              <p:cNvPicPr/>
              <p:nvPr/>
            </p:nvPicPr>
            <p:blipFill>
              <a:blip r:embed="rId6">
                <a:extLst/>
              </a:blip>
              <a:stretch>
                <a:fillRect/>
              </a:stretch>
            </p:blipFill>
            <p:spPr>
              <a:xfrm>
                <a:off x="858003" y="890197"/>
                <a:ext cx="1542969" cy="1129002"/>
              </a:xfrm>
              <a:prstGeom prst="rect">
                <a:avLst/>
              </a:prstGeom>
              <a:ln w="12700" cap="flat">
                <a:noFill/>
                <a:miter lim="400000"/>
              </a:ln>
              <a:effectLst/>
            </p:spPr>
          </p:pic>
        </p:grpSp>
      </p:grpSp>
      <p:sp>
        <p:nvSpPr>
          <p:cNvPr id="379" name="Shape 379"/>
          <p:cNvSpPr/>
          <p:nvPr/>
        </p:nvSpPr>
        <p:spPr>
          <a:xfrm flipH="1" flipV="1">
            <a:off x="19191482" y="3920540"/>
            <a:ext cx="740764" cy="200963"/>
          </a:xfrm>
          <a:prstGeom prst="line">
            <a:avLst/>
          </a:prstGeom>
          <a:ln w="25400">
            <a:solidFill/>
            <a:miter lim="400000"/>
          </a:ln>
        </p:spPr>
        <p:txBody>
          <a:bodyPr lIns="50800" tIns="50800" rIns="50800" bIns="50800" anchor="ctr"/>
          <a:lstStyle/>
          <a:p>
            <a:pPr lvl="0">
              <a:defRPr sz="3200"/>
            </a:pPr>
          </a:p>
        </p:txBody>
      </p:sp>
      <p:pic>
        <p:nvPicPr>
          <p:cNvPr id="380" name="pasted-image.pdf"/>
          <p:cNvPicPr/>
          <p:nvPr/>
        </p:nvPicPr>
        <p:blipFill>
          <a:blip r:embed="rId10">
            <a:extLst/>
          </a:blip>
          <a:stretch>
            <a:fillRect/>
          </a:stretch>
        </p:blipFill>
        <p:spPr>
          <a:xfrm>
            <a:off x="19812728" y="3813469"/>
            <a:ext cx="1771317" cy="1270001"/>
          </a:xfrm>
          <a:prstGeom prst="rect">
            <a:avLst/>
          </a:prstGeom>
          <a:ln w="12700">
            <a:miter lim="400000"/>
          </a:ln>
        </p:spPr>
      </p:pic>
      <p:sp>
        <p:nvSpPr>
          <p:cNvPr id="381" name="Shape 381"/>
          <p:cNvSpPr/>
          <p:nvPr/>
        </p:nvSpPr>
        <p:spPr>
          <a:xfrm flipV="1">
            <a:off x="19164889" y="4983411"/>
            <a:ext cx="1360506" cy="3318361"/>
          </a:xfrm>
          <a:prstGeom prst="line">
            <a:avLst/>
          </a:prstGeom>
          <a:ln w="25400">
            <a:solidFill/>
            <a:miter lim="400000"/>
          </a:ln>
        </p:spPr>
        <p:txBody>
          <a:bodyPr lIns="50800" tIns="50800" rIns="50800" bIns="50800" anchor="ctr"/>
          <a:lstStyle/>
          <a:p>
            <a:pPr lvl="0">
              <a:defRPr sz="3200"/>
            </a:pPr>
          </a:p>
        </p:txBody>
      </p:sp>
      <p:pic>
        <p:nvPicPr>
          <p:cNvPr id="382" name="pasted-image.pdf"/>
          <p:cNvPicPr/>
          <p:nvPr/>
        </p:nvPicPr>
        <p:blipFill>
          <a:blip r:embed="rId11">
            <a:extLst/>
          </a:blip>
          <a:stretch>
            <a:fillRect/>
          </a:stretch>
        </p:blipFill>
        <p:spPr>
          <a:xfrm>
            <a:off x="18353946" y="2977326"/>
            <a:ext cx="1384301" cy="1282701"/>
          </a:xfrm>
          <a:prstGeom prst="rect">
            <a:avLst/>
          </a:prstGeom>
          <a:ln w="12700">
            <a:miter lim="400000"/>
          </a:ln>
        </p:spPr>
      </p:pic>
      <p:sp>
        <p:nvSpPr>
          <p:cNvPr id="383" name="Shape 383"/>
          <p:cNvSpPr/>
          <p:nvPr/>
        </p:nvSpPr>
        <p:spPr>
          <a:xfrm flipH="1" flipV="1">
            <a:off x="20836841" y="5002872"/>
            <a:ext cx="1416702" cy="3552647"/>
          </a:xfrm>
          <a:prstGeom prst="line">
            <a:avLst/>
          </a:prstGeom>
          <a:ln w="25400">
            <a:solidFill/>
            <a:miter lim="400000"/>
          </a:ln>
        </p:spPr>
        <p:txBody>
          <a:bodyPr lIns="50800" tIns="50800" rIns="50800" bIns="50800" anchor="ctr"/>
          <a:lstStyle/>
          <a:p>
            <a:pPr lvl="0">
              <a:defRPr sz="3200"/>
            </a:pPr>
          </a:p>
        </p:txBody>
      </p:sp>
      <p:sp>
        <p:nvSpPr>
          <p:cNvPr id="384" name="Shape 384"/>
          <p:cNvSpPr/>
          <p:nvPr/>
        </p:nvSpPr>
        <p:spPr>
          <a:xfrm flipV="1">
            <a:off x="14031542" y="3819479"/>
            <a:ext cx="780403" cy="403085"/>
          </a:xfrm>
          <a:prstGeom prst="line">
            <a:avLst/>
          </a:prstGeom>
          <a:ln w="25400">
            <a:solidFill/>
            <a:miter lim="400000"/>
          </a:ln>
        </p:spPr>
        <p:txBody>
          <a:bodyPr lIns="50800" tIns="50800" rIns="50800" bIns="50800" anchor="ctr"/>
          <a:lstStyle/>
          <a:p>
            <a:pPr lvl="0">
              <a:defRPr sz="3200"/>
            </a:pPr>
          </a:p>
        </p:txBody>
      </p:sp>
      <p:pic>
        <p:nvPicPr>
          <p:cNvPr id="385" name="pasted-image.pdf"/>
          <p:cNvPicPr/>
          <p:nvPr/>
        </p:nvPicPr>
        <p:blipFill>
          <a:blip r:embed="rId11">
            <a:extLst/>
          </a:blip>
          <a:stretch>
            <a:fillRect/>
          </a:stretch>
        </p:blipFill>
        <p:spPr>
          <a:xfrm>
            <a:off x="14459585" y="2951527"/>
            <a:ext cx="1384301" cy="1282701"/>
          </a:xfrm>
          <a:prstGeom prst="rect">
            <a:avLst/>
          </a:prstGeom>
          <a:ln w="12700">
            <a:miter lim="400000"/>
          </a:ln>
        </p:spPr>
      </p:pic>
      <p:grpSp>
        <p:nvGrpSpPr>
          <p:cNvPr id="389" name="Group 389"/>
          <p:cNvGrpSpPr/>
          <p:nvPr/>
        </p:nvGrpSpPr>
        <p:grpSpPr>
          <a:xfrm>
            <a:off x="11739672" y="3846778"/>
            <a:ext cx="2643662" cy="5001513"/>
            <a:chOff x="0" y="0"/>
            <a:chExt cx="2643661" cy="5001512"/>
          </a:xfrm>
        </p:grpSpPr>
        <p:pic>
          <p:nvPicPr>
            <p:cNvPr id="386" name="pasted-image.pdf"/>
            <p:cNvPicPr/>
            <p:nvPr/>
          </p:nvPicPr>
          <p:blipFill>
            <a:blip r:embed="rId10">
              <a:extLst/>
            </a:blip>
            <a:stretch>
              <a:fillRect/>
            </a:stretch>
          </p:blipFill>
          <p:spPr>
            <a:xfrm>
              <a:off x="872345" y="0"/>
              <a:ext cx="1771317" cy="1270000"/>
            </a:xfrm>
            <a:prstGeom prst="rect">
              <a:avLst/>
            </a:prstGeom>
            <a:ln w="12700" cap="flat">
              <a:noFill/>
              <a:miter lim="400000"/>
            </a:ln>
            <a:effectLst/>
          </p:spPr>
        </p:pic>
        <p:sp>
          <p:nvSpPr>
            <p:cNvPr id="387" name="Shape 387"/>
            <p:cNvSpPr/>
            <p:nvPr/>
          </p:nvSpPr>
          <p:spPr>
            <a:xfrm flipH="1" flipV="1">
              <a:off x="1768704" y="1094156"/>
              <a:ext cx="605564" cy="390735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88" name="Shape 388"/>
            <p:cNvSpPr/>
            <p:nvPr/>
          </p:nvSpPr>
          <p:spPr>
            <a:xfrm flipV="1">
              <a:off x="-1" y="904505"/>
              <a:ext cx="1414062" cy="376994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sp>
        <p:nvSpPr>
          <p:cNvPr id="390" name="Shape 390"/>
          <p:cNvSpPr/>
          <p:nvPr/>
        </p:nvSpPr>
        <p:spPr>
          <a:xfrm>
            <a:off x="14521720" y="4317637"/>
            <a:ext cx="230489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SSL Termination</a:t>
            </a:r>
          </a:p>
        </p:txBody>
      </p:sp>
      <p:sp>
        <p:nvSpPr>
          <p:cNvPr id="391" name="Shape 391"/>
          <p:cNvSpPr/>
          <p:nvPr/>
        </p:nvSpPr>
        <p:spPr>
          <a:xfrm>
            <a:off x="17513379" y="4321095"/>
            <a:ext cx="230489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SSL Termination</a:t>
            </a:r>
          </a:p>
        </p:txBody>
      </p:sp>
      <p:sp>
        <p:nvSpPr>
          <p:cNvPr id="392" name="Shape 392"/>
          <p:cNvSpPr/>
          <p:nvPr/>
        </p:nvSpPr>
        <p:spPr>
          <a:xfrm>
            <a:off x="326810" y="3142095"/>
            <a:ext cx="8750322" cy="886210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Multi-site deployments include multiple Pivotal CF Foundations</a:t>
            </a:r>
            <a:endParaRPr sz="4500"/>
          </a:p>
          <a:p>
            <a:pPr lvl="0" marL="549519" indent="-549519" algn="l">
              <a:spcBef>
                <a:spcPts val="4500"/>
              </a:spcBef>
              <a:buSzPct val="75000"/>
              <a:buChar char="•"/>
              <a:defRPr sz="1800"/>
            </a:pPr>
            <a:r>
              <a:rPr sz="4500"/>
              <a:t>Typical use cases for multi-site deployments include</a:t>
            </a:r>
            <a:endParaRPr sz="4500"/>
          </a:p>
          <a:p>
            <a:pPr lvl="1" marL="1184519" indent="-549519" algn="l">
              <a:spcBef>
                <a:spcPts val="4500"/>
              </a:spcBef>
              <a:buSzPct val="75000"/>
              <a:buChar char="•"/>
              <a:defRPr sz="1800"/>
            </a:pPr>
            <a:r>
              <a:rPr sz="4500"/>
              <a:t>Dev/Test Public Cloud</a:t>
            </a:r>
            <a:endParaRPr sz="4500"/>
          </a:p>
          <a:p>
            <a:pPr lvl="1" marL="1184519" indent="-549519" algn="l">
              <a:spcBef>
                <a:spcPts val="4500"/>
              </a:spcBef>
              <a:buSzPct val="75000"/>
              <a:buChar char="•"/>
              <a:defRPr sz="1800"/>
            </a:pPr>
            <a:r>
              <a:rPr sz="4500"/>
              <a:t>DR sites</a:t>
            </a:r>
            <a:endParaRPr sz="4500"/>
          </a:p>
          <a:p>
            <a:pPr lvl="1" marL="1184519" indent="-549519" algn="l">
              <a:spcBef>
                <a:spcPts val="4500"/>
              </a:spcBef>
              <a:buSzPct val="75000"/>
              <a:buChar char="•"/>
              <a:defRPr sz="1800"/>
            </a:pPr>
            <a:r>
              <a:rPr sz="4500"/>
              <a:t>Cloud Bursting</a:t>
            </a:r>
            <a:endParaRPr sz="4500"/>
          </a:p>
          <a:p>
            <a:pPr lvl="1" marL="1184519" indent="-549519" algn="l">
              <a:spcBef>
                <a:spcPts val="4500"/>
              </a:spcBef>
              <a:buSzPct val="75000"/>
              <a:buChar char="•"/>
              <a:defRPr sz="1800"/>
            </a:pPr>
            <a:r>
              <a:rPr sz="4500"/>
              <a:t>Hybrid Cloud</a:t>
            </a:r>
            <a:endParaRPr sz="4500"/>
          </a:p>
          <a:p>
            <a:pPr lvl="0" algn="l">
              <a:spcBef>
                <a:spcPts val="4500"/>
              </a:spcBef>
              <a:defRPr sz="1800"/>
            </a:pPr>
            <a:endParaRPr sz="4500"/>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lvl1pPr>
              <a:defRPr sz="8400"/>
            </a:lvl1pPr>
          </a:lstStyle>
          <a:p>
            <a:pPr lvl="0">
              <a:defRPr sz="1800"/>
            </a:pPr>
            <a:r>
              <a:rPr sz="8400"/>
              <a:t>Future Deployments</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Placement Pools (Single and Multi-tenant Workloads)</a:t>
            </a:r>
          </a:p>
        </p:txBody>
      </p:sp>
      <p:sp>
        <p:nvSpPr>
          <p:cNvPr id="397" name="Shape 397"/>
          <p:cNvSpPr/>
          <p:nvPr/>
        </p:nvSpPr>
        <p:spPr>
          <a:xfrm>
            <a:off x="17171407" y="3268968"/>
            <a:ext cx="7047864" cy="8683715"/>
          </a:xfrm>
          <a:prstGeom prst="rect">
            <a:avLst/>
          </a:prstGeom>
          <a:ln w="25400">
            <a:solidFill>
              <a:srgbClr val="85888D"/>
            </a:solidFill>
            <a:prstDash val="sysDot"/>
            <a:miter lim="400000"/>
          </a:ln>
        </p:spPr>
        <p:txBody>
          <a:bodyPr lIns="0" tIns="0" rIns="0" bIns="0" anchor="ctr"/>
          <a:lstStyle/>
          <a:p>
            <a:pPr lvl="0">
              <a:defRPr sz="3200"/>
            </a:pPr>
          </a:p>
        </p:txBody>
      </p:sp>
      <p:grpSp>
        <p:nvGrpSpPr>
          <p:cNvPr id="407" name="Group 407"/>
          <p:cNvGrpSpPr/>
          <p:nvPr/>
        </p:nvGrpSpPr>
        <p:grpSpPr>
          <a:xfrm>
            <a:off x="17250064" y="8115219"/>
            <a:ext cx="3312117" cy="3622101"/>
            <a:chOff x="0" y="0"/>
            <a:chExt cx="3312116" cy="3622100"/>
          </a:xfrm>
        </p:grpSpPr>
        <p:pic>
          <p:nvPicPr>
            <p:cNvPr id="398" name="pasted-image.pdf"/>
            <p:cNvPicPr/>
            <p:nvPr/>
          </p:nvPicPr>
          <p:blipFill>
            <a:blip r:embed="rId3">
              <a:extLst/>
            </a:blip>
            <a:stretch>
              <a:fillRect/>
            </a:stretch>
          </p:blipFill>
          <p:spPr>
            <a:xfrm>
              <a:off x="0" y="1036467"/>
              <a:ext cx="3258975" cy="2585634"/>
            </a:xfrm>
            <a:prstGeom prst="rect">
              <a:avLst/>
            </a:prstGeom>
            <a:ln w="12700" cap="flat">
              <a:noFill/>
              <a:miter lim="400000"/>
            </a:ln>
            <a:effectLst/>
          </p:spPr>
        </p:pic>
        <p:pic>
          <p:nvPicPr>
            <p:cNvPr id="399" name="pasted-image.pdf"/>
            <p:cNvPicPr/>
            <p:nvPr/>
          </p:nvPicPr>
          <p:blipFill>
            <a:blip r:embed="rId4">
              <a:extLst/>
            </a:blip>
            <a:stretch>
              <a:fillRect/>
            </a:stretch>
          </p:blipFill>
          <p:spPr>
            <a:xfrm>
              <a:off x="102770" y="437278"/>
              <a:ext cx="3209347" cy="2332566"/>
            </a:xfrm>
            <a:prstGeom prst="rect">
              <a:avLst/>
            </a:prstGeom>
            <a:ln w="12700" cap="flat">
              <a:noFill/>
              <a:miter lim="400000"/>
            </a:ln>
            <a:effectLst/>
          </p:spPr>
        </p:pic>
        <p:grpSp>
          <p:nvGrpSpPr>
            <p:cNvPr id="406" name="Group 406"/>
            <p:cNvGrpSpPr/>
            <p:nvPr/>
          </p:nvGrpSpPr>
          <p:grpSpPr>
            <a:xfrm>
              <a:off x="94014" y="0"/>
              <a:ext cx="3214591" cy="2193268"/>
              <a:chOff x="0" y="0"/>
              <a:chExt cx="3214589" cy="2193267"/>
            </a:xfrm>
          </p:grpSpPr>
          <p:grpSp>
            <p:nvGrpSpPr>
              <p:cNvPr id="402" name="Group 402"/>
              <p:cNvGrpSpPr/>
              <p:nvPr/>
            </p:nvGrpSpPr>
            <p:grpSpPr>
              <a:xfrm>
                <a:off x="796465" y="0"/>
                <a:ext cx="2418125" cy="1750786"/>
                <a:chOff x="0" y="0"/>
                <a:chExt cx="2418123" cy="1750785"/>
              </a:xfrm>
            </p:grpSpPr>
            <p:pic>
              <p:nvPicPr>
                <p:cNvPr id="400" name="pasted-image.pdf"/>
                <p:cNvPicPr/>
                <p:nvPr/>
              </p:nvPicPr>
              <p:blipFill>
                <a:blip r:embed="rId5">
                  <a:extLst/>
                </a:blip>
                <a:stretch>
                  <a:fillRect/>
                </a:stretch>
              </p:blipFill>
              <p:spPr>
                <a:xfrm>
                  <a:off x="0" y="0"/>
                  <a:ext cx="1587500" cy="1270000"/>
                </a:xfrm>
                <a:prstGeom prst="rect">
                  <a:avLst/>
                </a:prstGeom>
                <a:ln w="12700" cap="flat">
                  <a:noFill/>
                  <a:miter lim="400000"/>
                </a:ln>
                <a:effectLst/>
              </p:spPr>
            </p:pic>
            <p:pic>
              <p:nvPicPr>
                <p:cNvPr id="401" name="pasted-image.pdf"/>
                <p:cNvPicPr/>
                <p:nvPr/>
              </p:nvPicPr>
              <p:blipFill>
                <a:blip r:embed="rId6">
                  <a:extLst/>
                </a:blip>
                <a:stretch>
                  <a:fillRect/>
                </a:stretch>
              </p:blipFill>
              <p:spPr>
                <a:xfrm>
                  <a:off x="903956" y="531585"/>
                  <a:ext cx="1514168" cy="1219201"/>
                </a:xfrm>
                <a:prstGeom prst="rect">
                  <a:avLst/>
                </a:prstGeom>
                <a:ln w="12700" cap="flat">
                  <a:noFill/>
                  <a:miter lim="400000"/>
                </a:ln>
                <a:effectLst/>
              </p:spPr>
            </p:pic>
          </p:grpSp>
          <p:grpSp>
            <p:nvGrpSpPr>
              <p:cNvPr id="405" name="Group 405"/>
              <p:cNvGrpSpPr/>
              <p:nvPr/>
            </p:nvGrpSpPr>
            <p:grpSpPr>
              <a:xfrm>
                <a:off x="0" y="442481"/>
                <a:ext cx="2418124" cy="1750787"/>
                <a:chOff x="0" y="0"/>
                <a:chExt cx="2418123" cy="1750785"/>
              </a:xfrm>
            </p:grpSpPr>
            <p:pic>
              <p:nvPicPr>
                <p:cNvPr id="403" name="pasted-image.pdf"/>
                <p:cNvPicPr/>
                <p:nvPr/>
              </p:nvPicPr>
              <p:blipFill>
                <a:blip r:embed="rId5">
                  <a:extLst/>
                </a:blip>
                <a:stretch>
                  <a:fillRect/>
                </a:stretch>
              </p:blipFill>
              <p:spPr>
                <a:xfrm>
                  <a:off x="0" y="0"/>
                  <a:ext cx="1587500" cy="1270000"/>
                </a:xfrm>
                <a:prstGeom prst="rect">
                  <a:avLst/>
                </a:prstGeom>
                <a:ln w="12700" cap="flat">
                  <a:noFill/>
                  <a:miter lim="400000"/>
                </a:ln>
                <a:effectLst/>
              </p:spPr>
            </p:pic>
            <p:pic>
              <p:nvPicPr>
                <p:cNvPr id="404" name="pasted-image.pdf"/>
                <p:cNvPicPr/>
                <p:nvPr/>
              </p:nvPicPr>
              <p:blipFill>
                <a:blip r:embed="rId6">
                  <a:extLst/>
                </a:blip>
                <a:stretch>
                  <a:fillRect/>
                </a:stretch>
              </p:blipFill>
              <p:spPr>
                <a:xfrm>
                  <a:off x="903956" y="531585"/>
                  <a:ext cx="1514168" cy="1219201"/>
                </a:xfrm>
                <a:prstGeom prst="rect">
                  <a:avLst/>
                </a:prstGeom>
                <a:ln w="12700" cap="flat">
                  <a:noFill/>
                  <a:miter lim="400000"/>
                </a:ln>
                <a:effectLst/>
              </p:spPr>
            </p:pic>
          </p:grpSp>
        </p:grpSp>
      </p:grpSp>
      <p:grpSp>
        <p:nvGrpSpPr>
          <p:cNvPr id="416" name="Group 416"/>
          <p:cNvGrpSpPr/>
          <p:nvPr/>
        </p:nvGrpSpPr>
        <p:grpSpPr>
          <a:xfrm>
            <a:off x="20773708" y="8115219"/>
            <a:ext cx="3299574" cy="3622101"/>
            <a:chOff x="0" y="0"/>
            <a:chExt cx="3299572" cy="3622100"/>
          </a:xfrm>
        </p:grpSpPr>
        <p:pic>
          <p:nvPicPr>
            <p:cNvPr id="408" name="pasted-image.pdf"/>
            <p:cNvPicPr/>
            <p:nvPr/>
          </p:nvPicPr>
          <p:blipFill>
            <a:blip r:embed="rId3">
              <a:extLst/>
            </a:blip>
            <a:stretch>
              <a:fillRect/>
            </a:stretch>
          </p:blipFill>
          <p:spPr>
            <a:xfrm>
              <a:off x="0" y="1036467"/>
              <a:ext cx="3258975" cy="2585634"/>
            </a:xfrm>
            <a:prstGeom prst="rect">
              <a:avLst/>
            </a:prstGeom>
            <a:ln w="12700" cap="flat">
              <a:noFill/>
              <a:miter lim="400000"/>
            </a:ln>
            <a:effectLst/>
          </p:spPr>
        </p:pic>
        <p:pic>
          <p:nvPicPr>
            <p:cNvPr id="409" name="pasted-image.pdf"/>
            <p:cNvPicPr/>
            <p:nvPr/>
          </p:nvPicPr>
          <p:blipFill>
            <a:blip r:embed="rId4">
              <a:extLst/>
            </a:blip>
            <a:stretch>
              <a:fillRect/>
            </a:stretch>
          </p:blipFill>
          <p:spPr>
            <a:xfrm>
              <a:off x="49628" y="437278"/>
              <a:ext cx="3209347" cy="2332566"/>
            </a:xfrm>
            <a:prstGeom prst="rect">
              <a:avLst/>
            </a:prstGeom>
            <a:ln w="12700" cap="flat">
              <a:noFill/>
              <a:miter lim="400000"/>
            </a:ln>
            <a:effectLst/>
          </p:spPr>
        </p:pic>
        <p:grpSp>
          <p:nvGrpSpPr>
            <p:cNvPr id="415" name="Group 415"/>
            <p:cNvGrpSpPr/>
            <p:nvPr/>
          </p:nvGrpSpPr>
          <p:grpSpPr>
            <a:xfrm>
              <a:off x="49628" y="0"/>
              <a:ext cx="3249945" cy="2193268"/>
              <a:chOff x="0" y="0"/>
              <a:chExt cx="3249943" cy="2193267"/>
            </a:xfrm>
          </p:grpSpPr>
          <p:grpSp>
            <p:nvGrpSpPr>
              <p:cNvPr id="412" name="Group 412"/>
              <p:cNvGrpSpPr/>
              <p:nvPr/>
            </p:nvGrpSpPr>
            <p:grpSpPr>
              <a:xfrm>
                <a:off x="865736" y="0"/>
                <a:ext cx="2384208" cy="1644699"/>
                <a:chOff x="0" y="0"/>
                <a:chExt cx="2384206" cy="1644698"/>
              </a:xfrm>
            </p:grpSpPr>
            <p:pic>
              <p:nvPicPr>
                <p:cNvPr id="410" name="pasted-image.pdf"/>
                <p:cNvPicPr/>
                <p:nvPr/>
              </p:nvPicPr>
              <p:blipFill>
                <a:blip r:embed="rId7">
                  <a:extLst/>
                </a:blip>
                <a:stretch>
                  <a:fillRect/>
                </a:stretch>
              </p:blipFill>
              <p:spPr>
                <a:xfrm>
                  <a:off x="0" y="0"/>
                  <a:ext cx="1514168" cy="1150001"/>
                </a:xfrm>
                <a:prstGeom prst="rect">
                  <a:avLst/>
                </a:prstGeom>
                <a:ln w="12700" cap="flat">
                  <a:noFill/>
                  <a:miter lim="400000"/>
                </a:ln>
                <a:effectLst/>
              </p:spPr>
            </p:pic>
            <p:pic>
              <p:nvPicPr>
                <p:cNvPr id="411" name="pasted-image.pdf"/>
                <p:cNvPicPr/>
                <p:nvPr/>
              </p:nvPicPr>
              <p:blipFill>
                <a:blip r:embed="rId7">
                  <a:extLst/>
                </a:blip>
                <a:stretch>
                  <a:fillRect/>
                </a:stretch>
              </p:blipFill>
              <p:spPr>
                <a:xfrm>
                  <a:off x="870039" y="494697"/>
                  <a:ext cx="1514168" cy="1150002"/>
                </a:xfrm>
                <a:prstGeom prst="rect">
                  <a:avLst/>
                </a:prstGeom>
                <a:ln w="12700" cap="flat">
                  <a:noFill/>
                  <a:miter lim="400000"/>
                </a:ln>
                <a:effectLst/>
              </p:spPr>
            </p:pic>
          </p:grpSp>
          <p:pic>
            <p:nvPicPr>
              <p:cNvPr id="413" name="pasted-image.pdf"/>
              <p:cNvPicPr/>
              <p:nvPr/>
            </p:nvPicPr>
            <p:blipFill>
              <a:blip r:embed="rId5">
                <a:extLst/>
              </a:blip>
              <a:stretch>
                <a:fillRect/>
              </a:stretch>
            </p:blipFill>
            <p:spPr>
              <a:xfrm>
                <a:off x="0" y="442481"/>
                <a:ext cx="1587500" cy="1270001"/>
              </a:xfrm>
              <a:prstGeom prst="rect">
                <a:avLst/>
              </a:prstGeom>
              <a:ln w="12700" cap="flat">
                <a:noFill/>
                <a:miter lim="400000"/>
              </a:ln>
              <a:effectLst/>
            </p:spPr>
          </p:pic>
          <p:pic>
            <p:nvPicPr>
              <p:cNvPr id="414" name="pasted-image.pdf"/>
              <p:cNvPicPr/>
              <p:nvPr/>
            </p:nvPicPr>
            <p:blipFill>
              <a:blip r:embed="rId6">
                <a:extLst/>
              </a:blip>
              <a:stretch>
                <a:fillRect/>
              </a:stretch>
            </p:blipFill>
            <p:spPr>
              <a:xfrm>
                <a:off x="903956" y="974067"/>
                <a:ext cx="1514168" cy="1219201"/>
              </a:xfrm>
              <a:prstGeom prst="rect">
                <a:avLst/>
              </a:prstGeom>
              <a:ln w="12700" cap="flat">
                <a:noFill/>
                <a:miter lim="400000"/>
              </a:ln>
              <a:effectLst/>
            </p:spPr>
          </p:pic>
        </p:grpSp>
      </p:grpSp>
      <p:sp>
        <p:nvSpPr>
          <p:cNvPr id="417" name="Shape 417"/>
          <p:cNvSpPr/>
          <p:nvPr/>
        </p:nvSpPr>
        <p:spPr>
          <a:xfrm>
            <a:off x="17263370" y="3349616"/>
            <a:ext cx="51257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Placement Pool B</a:t>
            </a:r>
          </a:p>
        </p:txBody>
      </p:sp>
      <p:grpSp>
        <p:nvGrpSpPr>
          <p:cNvPr id="444" name="Group 444"/>
          <p:cNvGrpSpPr/>
          <p:nvPr/>
        </p:nvGrpSpPr>
        <p:grpSpPr>
          <a:xfrm>
            <a:off x="10080745" y="3268968"/>
            <a:ext cx="7047863" cy="8683715"/>
            <a:chOff x="0" y="0"/>
            <a:chExt cx="7047862" cy="8683714"/>
          </a:xfrm>
        </p:grpSpPr>
        <p:sp>
          <p:nvSpPr>
            <p:cNvPr id="418" name="Shape 418"/>
            <p:cNvSpPr/>
            <p:nvPr/>
          </p:nvSpPr>
          <p:spPr>
            <a:xfrm>
              <a:off x="0" y="0"/>
              <a:ext cx="7047863" cy="8683715"/>
            </a:xfrm>
            <a:prstGeom prst="rect">
              <a:avLst/>
            </a:prstGeom>
            <a:noFill/>
            <a:ln w="25400" cap="flat">
              <a:solidFill>
                <a:srgbClr val="85888D"/>
              </a:solidFill>
              <a:prstDash val="sysDot"/>
              <a:miter lim="400000"/>
            </a:ln>
            <a:effectLst/>
          </p:spPr>
          <p:txBody>
            <a:bodyPr wrap="square" lIns="0" tIns="0" rIns="0" bIns="0" numCol="1" anchor="ctr">
              <a:noAutofit/>
            </a:bodyPr>
            <a:lstStyle/>
            <a:p>
              <a:pPr lvl="0">
                <a:defRPr sz="3200"/>
              </a:pPr>
            </a:p>
          </p:txBody>
        </p:sp>
        <p:sp>
          <p:nvSpPr>
            <p:cNvPr id="419" name="Shape 419"/>
            <p:cNvSpPr/>
            <p:nvPr/>
          </p:nvSpPr>
          <p:spPr>
            <a:xfrm>
              <a:off x="90433" y="80648"/>
              <a:ext cx="512572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Placement Pool A</a:t>
              </a:r>
            </a:p>
          </p:txBody>
        </p:sp>
        <p:grpSp>
          <p:nvGrpSpPr>
            <p:cNvPr id="427" name="Group 427"/>
            <p:cNvGrpSpPr/>
            <p:nvPr/>
          </p:nvGrpSpPr>
          <p:grpSpPr>
            <a:xfrm>
              <a:off x="122032" y="4875308"/>
              <a:ext cx="3258976" cy="3593044"/>
              <a:chOff x="0" y="0"/>
              <a:chExt cx="3258974" cy="3593043"/>
            </a:xfrm>
          </p:grpSpPr>
          <p:pic>
            <p:nvPicPr>
              <p:cNvPr id="420" name="pasted-image.pdf"/>
              <p:cNvPicPr/>
              <p:nvPr/>
            </p:nvPicPr>
            <p:blipFill>
              <a:blip r:embed="rId3">
                <a:extLst/>
              </a:blip>
              <a:stretch>
                <a:fillRect/>
              </a:stretch>
            </p:blipFill>
            <p:spPr>
              <a:xfrm>
                <a:off x="0" y="1007410"/>
                <a:ext cx="3258975" cy="2585634"/>
              </a:xfrm>
              <a:prstGeom prst="rect">
                <a:avLst/>
              </a:prstGeom>
              <a:ln w="12700" cap="flat">
                <a:noFill/>
                <a:miter lim="400000"/>
              </a:ln>
              <a:effectLst/>
            </p:spPr>
          </p:pic>
          <p:pic>
            <p:nvPicPr>
              <p:cNvPr id="421" name="pasted-image.pdf"/>
              <p:cNvPicPr/>
              <p:nvPr/>
            </p:nvPicPr>
            <p:blipFill>
              <a:blip r:embed="rId4">
                <a:extLst/>
              </a:blip>
              <a:stretch>
                <a:fillRect/>
              </a:stretch>
            </p:blipFill>
            <p:spPr>
              <a:xfrm>
                <a:off x="24814" y="408220"/>
                <a:ext cx="3209347" cy="2332567"/>
              </a:xfrm>
              <a:prstGeom prst="rect">
                <a:avLst/>
              </a:prstGeom>
              <a:ln w="12700" cap="flat">
                <a:noFill/>
                <a:miter lim="400000"/>
              </a:ln>
              <a:effectLst/>
            </p:spPr>
          </p:pic>
          <p:grpSp>
            <p:nvGrpSpPr>
              <p:cNvPr id="426" name="Group 426"/>
              <p:cNvGrpSpPr/>
              <p:nvPr/>
            </p:nvGrpSpPr>
            <p:grpSpPr>
              <a:xfrm>
                <a:off x="27980" y="0"/>
                <a:ext cx="3181366" cy="2135153"/>
                <a:chOff x="0" y="0"/>
                <a:chExt cx="3181365" cy="2135152"/>
              </a:xfrm>
            </p:grpSpPr>
            <p:pic>
              <p:nvPicPr>
                <p:cNvPr id="422" name="pasted-image.pdf"/>
                <p:cNvPicPr/>
                <p:nvPr/>
              </p:nvPicPr>
              <p:blipFill>
                <a:blip r:embed="rId8">
                  <a:extLst/>
                </a:blip>
                <a:stretch>
                  <a:fillRect/>
                </a:stretch>
              </p:blipFill>
              <p:spPr>
                <a:xfrm>
                  <a:off x="861625" y="0"/>
                  <a:ext cx="1494689" cy="1154126"/>
                </a:xfrm>
                <a:prstGeom prst="rect">
                  <a:avLst/>
                </a:prstGeom>
                <a:ln w="12700" cap="flat">
                  <a:noFill/>
                  <a:miter lim="400000"/>
                </a:ln>
                <a:effectLst/>
              </p:spPr>
            </p:pic>
            <p:pic>
              <p:nvPicPr>
                <p:cNvPr id="423" name="pasted-image.pdf"/>
                <p:cNvPicPr/>
                <p:nvPr/>
              </p:nvPicPr>
              <p:blipFill>
                <a:blip r:embed="rId8">
                  <a:extLst/>
                </a:blip>
                <a:stretch>
                  <a:fillRect/>
                </a:stretch>
              </p:blipFill>
              <p:spPr>
                <a:xfrm>
                  <a:off x="1686677" y="515254"/>
                  <a:ext cx="1494689" cy="1154127"/>
                </a:xfrm>
                <a:prstGeom prst="rect">
                  <a:avLst/>
                </a:prstGeom>
                <a:ln w="12700" cap="flat">
                  <a:noFill/>
                  <a:miter lim="400000"/>
                </a:ln>
                <a:effectLst/>
              </p:spPr>
            </p:pic>
            <p:pic>
              <p:nvPicPr>
                <p:cNvPr id="424" name="pasted-image.pdf"/>
                <p:cNvPicPr/>
                <p:nvPr/>
              </p:nvPicPr>
              <p:blipFill>
                <a:blip r:embed="rId8">
                  <a:extLst/>
                </a:blip>
                <a:stretch>
                  <a:fillRect/>
                </a:stretch>
              </p:blipFill>
              <p:spPr>
                <a:xfrm>
                  <a:off x="0" y="515254"/>
                  <a:ext cx="1494688" cy="1154127"/>
                </a:xfrm>
                <a:prstGeom prst="rect">
                  <a:avLst/>
                </a:prstGeom>
                <a:ln w="12700" cap="flat">
                  <a:noFill/>
                  <a:miter lim="400000"/>
                </a:ln>
                <a:effectLst/>
              </p:spPr>
            </p:pic>
            <p:pic>
              <p:nvPicPr>
                <p:cNvPr id="425" name="pasted-image.pdf"/>
                <p:cNvPicPr/>
                <p:nvPr/>
              </p:nvPicPr>
              <p:blipFill>
                <a:blip r:embed="rId8">
                  <a:extLst/>
                </a:blip>
                <a:stretch>
                  <a:fillRect/>
                </a:stretch>
              </p:blipFill>
              <p:spPr>
                <a:xfrm>
                  <a:off x="861625" y="981026"/>
                  <a:ext cx="1494689" cy="1154127"/>
                </a:xfrm>
                <a:prstGeom prst="rect">
                  <a:avLst/>
                </a:prstGeom>
                <a:ln w="12700" cap="flat">
                  <a:noFill/>
                  <a:miter lim="400000"/>
                </a:ln>
                <a:effectLst/>
              </p:spPr>
            </p:pic>
          </p:grpSp>
        </p:grpSp>
        <p:grpSp>
          <p:nvGrpSpPr>
            <p:cNvPr id="435" name="Group 435"/>
            <p:cNvGrpSpPr/>
            <p:nvPr/>
          </p:nvGrpSpPr>
          <p:grpSpPr>
            <a:xfrm>
              <a:off x="3645676" y="4809802"/>
              <a:ext cx="3258976" cy="3658550"/>
              <a:chOff x="0" y="0"/>
              <a:chExt cx="3258974" cy="3658549"/>
            </a:xfrm>
          </p:grpSpPr>
          <p:pic>
            <p:nvPicPr>
              <p:cNvPr id="428" name="pasted-image.pdf"/>
              <p:cNvPicPr/>
              <p:nvPr/>
            </p:nvPicPr>
            <p:blipFill>
              <a:blip r:embed="rId3">
                <a:extLst/>
              </a:blip>
              <a:stretch>
                <a:fillRect/>
              </a:stretch>
            </p:blipFill>
            <p:spPr>
              <a:xfrm>
                <a:off x="0" y="1072916"/>
                <a:ext cx="3258975" cy="2585634"/>
              </a:xfrm>
              <a:prstGeom prst="rect">
                <a:avLst/>
              </a:prstGeom>
              <a:ln w="12700" cap="flat">
                <a:noFill/>
                <a:miter lim="400000"/>
              </a:ln>
              <a:effectLst/>
            </p:spPr>
          </p:pic>
          <p:pic>
            <p:nvPicPr>
              <p:cNvPr id="429" name="pasted-image.pdf"/>
              <p:cNvPicPr/>
              <p:nvPr/>
            </p:nvPicPr>
            <p:blipFill>
              <a:blip r:embed="rId4">
                <a:extLst/>
              </a:blip>
              <a:stretch>
                <a:fillRect/>
              </a:stretch>
            </p:blipFill>
            <p:spPr>
              <a:xfrm>
                <a:off x="0" y="473727"/>
                <a:ext cx="3209346" cy="2332566"/>
              </a:xfrm>
              <a:prstGeom prst="rect">
                <a:avLst/>
              </a:prstGeom>
              <a:ln w="12700" cap="flat">
                <a:noFill/>
                <a:miter lim="400000"/>
              </a:ln>
              <a:effectLst/>
            </p:spPr>
          </p:pic>
          <p:grpSp>
            <p:nvGrpSpPr>
              <p:cNvPr id="434" name="Group 434"/>
              <p:cNvGrpSpPr/>
              <p:nvPr/>
            </p:nvGrpSpPr>
            <p:grpSpPr>
              <a:xfrm>
                <a:off x="27980" y="0"/>
                <a:ext cx="3181366" cy="2135153"/>
                <a:chOff x="0" y="0"/>
                <a:chExt cx="3181365" cy="2135152"/>
              </a:xfrm>
            </p:grpSpPr>
            <p:pic>
              <p:nvPicPr>
                <p:cNvPr id="430" name="pasted-image.pdf"/>
                <p:cNvPicPr/>
                <p:nvPr/>
              </p:nvPicPr>
              <p:blipFill>
                <a:blip r:embed="rId8">
                  <a:extLst/>
                </a:blip>
                <a:stretch>
                  <a:fillRect/>
                </a:stretch>
              </p:blipFill>
              <p:spPr>
                <a:xfrm>
                  <a:off x="861625" y="0"/>
                  <a:ext cx="1494689" cy="1154126"/>
                </a:xfrm>
                <a:prstGeom prst="rect">
                  <a:avLst/>
                </a:prstGeom>
                <a:ln w="12700" cap="flat">
                  <a:noFill/>
                  <a:miter lim="400000"/>
                </a:ln>
                <a:effectLst/>
              </p:spPr>
            </p:pic>
            <p:pic>
              <p:nvPicPr>
                <p:cNvPr id="431" name="pasted-image.pdf"/>
                <p:cNvPicPr/>
                <p:nvPr/>
              </p:nvPicPr>
              <p:blipFill>
                <a:blip r:embed="rId8">
                  <a:extLst/>
                </a:blip>
                <a:stretch>
                  <a:fillRect/>
                </a:stretch>
              </p:blipFill>
              <p:spPr>
                <a:xfrm>
                  <a:off x="1686677" y="515254"/>
                  <a:ext cx="1494689" cy="1154127"/>
                </a:xfrm>
                <a:prstGeom prst="rect">
                  <a:avLst/>
                </a:prstGeom>
                <a:ln w="12700" cap="flat">
                  <a:noFill/>
                  <a:miter lim="400000"/>
                </a:ln>
                <a:effectLst/>
              </p:spPr>
            </p:pic>
            <p:pic>
              <p:nvPicPr>
                <p:cNvPr id="432" name="pasted-image.pdf"/>
                <p:cNvPicPr/>
                <p:nvPr/>
              </p:nvPicPr>
              <p:blipFill>
                <a:blip r:embed="rId8">
                  <a:extLst/>
                </a:blip>
                <a:stretch>
                  <a:fillRect/>
                </a:stretch>
              </p:blipFill>
              <p:spPr>
                <a:xfrm>
                  <a:off x="0" y="515254"/>
                  <a:ext cx="1494688" cy="1154127"/>
                </a:xfrm>
                <a:prstGeom prst="rect">
                  <a:avLst/>
                </a:prstGeom>
                <a:ln w="12700" cap="flat">
                  <a:noFill/>
                  <a:miter lim="400000"/>
                </a:ln>
                <a:effectLst/>
              </p:spPr>
            </p:pic>
            <p:pic>
              <p:nvPicPr>
                <p:cNvPr id="433" name="pasted-image.pdf"/>
                <p:cNvPicPr/>
                <p:nvPr/>
              </p:nvPicPr>
              <p:blipFill>
                <a:blip r:embed="rId8">
                  <a:extLst/>
                </a:blip>
                <a:stretch>
                  <a:fillRect/>
                </a:stretch>
              </p:blipFill>
              <p:spPr>
                <a:xfrm>
                  <a:off x="861625" y="981026"/>
                  <a:ext cx="1494689" cy="1154127"/>
                </a:xfrm>
                <a:prstGeom prst="rect">
                  <a:avLst/>
                </a:prstGeom>
                <a:ln w="12700" cap="flat">
                  <a:noFill/>
                  <a:miter lim="400000"/>
                </a:ln>
                <a:effectLst/>
              </p:spPr>
            </p:pic>
          </p:grpSp>
        </p:grpSp>
        <p:grpSp>
          <p:nvGrpSpPr>
            <p:cNvPr id="443" name="Group 443"/>
            <p:cNvGrpSpPr/>
            <p:nvPr/>
          </p:nvGrpSpPr>
          <p:grpSpPr>
            <a:xfrm>
              <a:off x="1894443" y="1759756"/>
              <a:ext cx="3258976" cy="3658551"/>
              <a:chOff x="0" y="0"/>
              <a:chExt cx="3258974" cy="3658549"/>
            </a:xfrm>
          </p:grpSpPr>
          <p:pic>
            <p:nvPicPr>
              <p:cNvPr id="436" name="pasted-image.pdf"/>
              <p:cNvPicPr/>
              <p:nvPr/>
            </p:nvPicPr>
            <p:blipFill>
              <a:blip r:embed="rId3">
                <a:extLst/>
              </a:blip>
              <a:stretch>
                <a:fillRect/>
              </a:stretch>
            </p:blipFill>
            <p:spPr>
              <a:xfrm>
                <a:off x="0" y="1072916"/>
                <a:ext cx="3258975" cy="2585634"/>
              </a:xfrm>
              <a:prstGeom prst="rect">
                <a:avLst/>
              </a:prstGeom>
              <a:ln w="12700" cap="flat">
                <a:noFill/>
                <a:miter lim="400000"/>
              </a:ln>
              <a:effectLst/>
            </p:spPr>
          </p:pic>
          <p:pic>
            <p:nvPicPr>
              <p:cNvPr id="437" name="pasted-image.pdf"/>
              <p:cNvPicPr/>
              <p:nvPr/>
            </p:nvPicPr>
            <p:blipFill>
              <a:blip r:embed="rId4">
                <a:extLst/>
              </a:blip>
              <a:stretch>
                <a:fillRect/>
              </a:stretch>
            </p:blipFill>
            <p:spPr>
              <a:xfrm>
                <a:off x="0" y="473727"/>
                <a:ext cx="3209346" cy="2332566"/>
              </a:xfrm>
              <a:prstGeom prst="rect">
                <a:avLst/>
              </a:prstGeom>
              <a:ln w="12700" cap="flat">
                <a:noFill/>
                <a:miter lim="400000"/>
              </a:ln>
              <a:effectLst/>
            </p:spPr>
          </p:pic>
          <p:grpSp>
            <p:nvGrpSpPr>
              <p:cNvPr id="442" name="Group 442"/>
              <p:cNvGrpSpPr/>
              <p:nvPr/>
            </p:nvGrpSpPr>
            <p:grpSpPr>
              <a:xfrm>
                <a:off x="27980" y="0"/>
                <a:ext cx="3181366" cy="2135153"/>
                <a:chOff x="0" y="0"/>
                <a:chExt cx="3181365" cy="2135152"/>
              </a:xfrm>
            </p:grpSpPr>
            <p:pic>
              <p:nvPicPr>
                <p:cNvPr id="438" name="pasted-image.pdf"/>
                <p:cNvPicPr/>
                <p:nvPr/>
              </p:nvPicPr>
              <p:blipFill>
                <a:blip r:embed="rId8">
                  <a:extLst/>
                </a:blip>
                <a:stretch>
                  <a:fillRect/>
                </a:stretch>
              </p:blipFill>
              <p:spPr>
                <a:xfrm>
                  <a:off x="861625" y="0"/>
                  <a:ext cx="1494689" cy="1154126"/>
                </a:xfrm>
                <a:prstGeom prst="rect">
                  <a:avLst/>
                </a:prstGeom>
                <a:ln w="12700" cap="flat">
                  <a:noFill/>
                  <a:miter lim="400000"/>
                </a:ln>
                <a:effectLst/>
              </p:spPr>
            </p:pic>
            <p:pic>
              <p:nvPicPr>
                <p:cNvPr id="439" name="pasted-image.pdf"/>
                <p:cNvPicPr/>
                <p:nvPr/>
              </p:nvPicPr>
              <p:blipFill>
                <a:blip r:embed="rId8">
                  <a:extLst/>
                </a:blip>
                <a:stretch>
                  <a:fillRect/>
                </a:stretch>
              </p:blipFill>
              <p:spPr>
                <a:xfrm>
                  <a:off x="1686677" y="515254"/>
                  <a:ext cx="1494689" cy="1154127"/>
                </a:xfrm>
                <a:prstGeom prst="rect">
                  <a:avLst/>
                </a:prstGeom>
                <a:ln w="12700" cap="flat">
                  <a:noFill/>
                  <a:miter lim="400000"/>
                </a:ln>
                <a:effectLst/>
              </p:spPr>
            </p:pic>
            <p:pic>
              <p:nvPicPr>
                <p:cNvPr id="440" name="pasted-image.pdf"/>
                <p:cNvPicPr/>
                <p:nvPr/>
              </p:nvPicPr>
              <p:blipFill>
                <a:blip r:embed="rId8">
                  <a:extLst/>
                </a:blip>
                <a:stretch>
                  <a:fillRect/>
                </a:stretch>
              </p:blipFill>
              <p:spPr>
                <a:xfrm>
                  <a:off x="0" y="515254"/>
                  <a:ext cx="1494688" cy="1154127"/>
                </a:xfrm>
                <a:prstGeom prst="rect">
                  <a:avLst/>
                </a:prstGeom>
                <a:ln w="12700" cap="flat">
                  <a:noFill/>
                  <a:miter lim="400000"/>
                </a:ln>
                <a:effectLst/>
              </p:spPr>
            </p:pic>
            <p:pic>
              <p:nvPicPr>
                <p:cNvPr id="441" name="pasted-image.pdf"/>
                <p:cNvPicPr/>
                <p:nvPr/>
              </p:nvPicPr>
              <p:blipFill>
                <a:blip r:embed="rId8">
                  <a:extLst/>
                </a:blip>
                <a:stretch>
                  <a:fillRect/>
                </a:stretch>
              </p:blipFill>
              <p:spPr>
                <a:xfrm>
                  <a:off x="861625" y="981026"/>
                  <a:ext cx="1494689" cy="1154127"/>
                </a:xfrm>
                <a:prstGeom prst="rect">
                  <a:avLst/>
                </a:prstGeom>
                <a:ln w="12700" cap="flat">
                  <a:noFill/>
                  <a:miter lim="400000"/>
                </a:ln>
                <a:effectLst/>
              </p:spPr>
            </p:pic>
          </p:grpSp>
        </p:grpSp>
      </p:grpSp>
      <p:grpSp>
        <p:nvGrpSpPr>
          <p:cNvPr id="453" name="Group 453"/>
          <p:cNvGrpSpPr/>
          <p:nvPr/>
        </p:nvGrpSpPr>
        <p:grpSpPr>
          <a:xfrm>
            <a:off x="19045552" y="5046949"/>
            <a:ext cx="3299573" cy="3622102"/>
            <a:chOff x="0" y="0"/>
            <a:chExt cx="3299572" cy="3622100"/>
          </a:xfrm>
        </p:grpSpPr>
        <p:pic>
          <p:nvPicPr>
            <p:cNvPr id="445" name="pasted-image.pdf"/>
            <p:cNvPicPr/>
            <p:nvPr/>
          </p:nvPicPr>
          <p:blipFill>
            <a:blip r:embed="rId3">
              <a:extLst/>
            </a:blip>
            <a:stretch>
              <a:fillRect/>
            </a:stretch>
          </p:blipFill>
          <p:spPr>
            <a:xfrm>
              <a:off x="0" y="1036467"/>
              <a:ext cx="3258975" cy="2585634"/>
            </a:xfrm>
            <a:prstGeom prst="rect">
              <a:avLst/>
            </a:prstGeom>
            <a:ln w="12700" cap="flat">
              <a:noFill/>
              <a:miter lim="400000"/>
            </a:ln>
            <a:effectLst/>
          </p:spPr>
        </p:pic>
        <p:pic>
          <p:nvPicPr>
            <p:cNvPr id="446" name="pasted-image.pdf"/>
            <p:cNvPicPr/>
            <p:nvPr/>
          </p:nvPicPr>
          <p:blipFill>
            <a:blip r:embed="rId4">
              <a:extLst/>
            </a:blip>
            <a:stretch>
              <a:fillRect/>
            </a:stretch>
          </p:blipFill>
          <p:spPr>
            <a:xfrm>
              <a:off x="49628" y="437278"/>
              <a:ext cx="3209347" cy="2332566"/>
            </a:xfrm>
            <a:prstGeom prst="rect">
              <a:avLst/>
            </a:prstGeom>
            <a:ln w="12700" cap="flat">
              <a:noFill/>
              <a:miter lim="400000"/>
            </a:ln>
            <a:effectLst/>
          </p:spPr>
        </p:pic>
        <p:grpSp>
          <p:nvGrpSpPr>
            <p:cNvPr id="452" name="Group 452"/>
            <p:cNvGrpSpPr/>
            <p:nvPr/>
          </p:nvGrpSpPr>
          <p:grpSpPr>
            <a:xfrm>
              <a:off x="49628" y="0"/>
              <a:ext cx="3249945" cy="2193268"/>
              <a:chOff x="0" y="0"/>
              <a:chExt cx="3249943" cy="2193267"/>
            </a:xfrm>
          </p:grpSpPr>
          <p:grpSp>
            <p:nvGrpSpPr>
              <p:cNvPr id="449" name="Group 449"/>
              <p:cNvGrpSpPr/>
              <p:nvPr/>
            </p:nvGrpSpPr>
            <p:grpSpPr>
              <a:xfrm>
                <a:off x="865736" y="0"/>
                <a:ext cx="2384208" cy="1644699"/>
                <a:chOff x="0" y="0"/>
                <a:chExt cx="2384206" cy="1644698"/>
              </a:xfrm>
            </p:grpSpPr>
            <p:pic>
              <p:nvPicPr>
                <p:cNvPr id="447" name="pasted-image.pdf"/>
                <p:cNvPicPr/>
                <p:nvPr/>
              </p:nvPicPr>
              <p:blipFill>
                <a:blip r:embed="rId7">
                  <a:extLst/>
                </a:blip>
                <a:stretch>
                  <a:fillRect/>
                </a:stretch>
              </p:blipFill>
              <p:spPr>
                <a:xfrm>
                  <a:off x="0" y="0"/>
                  <a:ext cx="1514168" cy="1150001"/>
                </a:xfrm>
                <a:prstGeom prst="rect">
                  <a:avLst/>
                </a:prstGeom>
                <a:ln w="12700" cap="flat">
                  <a:noFill/>
                  <a:miter lim="400000"/>
                </a:ln>
                <a:effectLst/>
              </p:spPr>
            </p:pic>
            <p:pic>
              <p:nvPicPr>
                <p:cNvPr id="448" name="pasted-image.pdf"/>
                <p:cNvPicPr/>
                <p:nvPr/>
              </p:nvPicPr>
              <p:blipFill>
                <a:blip r:embed="rId7">
                  <a:extLst/>
                </a:blip>
                <a:stretch>
                  <a:fillRect/>
                </a:stretch>
              </p:blipFill>
              <p:spPr>
                <a:xfrm>
                  <a:off x="870039" y="494697"/>
                  <a:ext cx="1514168" cy="1150002"/>
                </a:xfrm>
                <a:prstGeom prst="rect">
                  <a:avLst/>
                </a:prstGeom>
                <a:ln w="12700" cap="flat">
                  <a:noFill/>
                  <a:miter lim="400000"/>
                </a:ln>
                <a:effectLst/>
              </p:spPr>
            </p:pic>
          </p:grpSp>
          <p:pic>
            <p:nvPicPr>
              <p:cNvPr id="450" name="pasted-image.pdf"/>
              <p:cNvPicPr/>
              <p:nvPr/>
            </p:nvPicPr>
            <p:blipFill>
              <a:blip r:embed="rId5">
                <a:extLst/>
              </a:blip>
              <a:stretch>
                <a:fillRect/>
              </a:stretch>
            </p:blipFill>
            <p:spPr>
              <a:xfrm>
                <a:off x="0" y="442481"/>
                <a:ext cx="1587500" cy="1270001"/>
              </a:xfrm>
              <a:prstGeom prst="rect">
                <a:avLst/>
              </a:prstGeom>
              <a:ln w="12700" cap="flat">
                <a:noFill/>
                <a:miter lim="400000"/>
              </a:ln>
              <a:effectLst/>
            </p:spPr>
          </p:pic>
          <p:pic>
            <p:nvPicPr>
              <p:cNvPr id="451" name="pasted-image.pdf"/>
              <p:cNvPicPr/>
              <p:nvPr/>
            </p:nvPicPr>
            <p:blipFill>
              <a:blip r:embed="rId6">
                <a:extLst/>
              </a:blip>
              <a:stretch>
                <a:fillRect/>
              </a:stretch>
            </p:blipFill>
            <p:spPr>
              <a:xfrm>
                <a:off x="903956" y="974067"/>
                <a:ext cx="1514168" cy="1219201"/>
              </a:xfrm>
              <a:prstGeom prst="rect">
                <a:avLst/>
              </a:prstGeom>
              <a:ln w="12700" cap="flat">
                <a:noFill/>
                <a:miter lim="400000"/>
              </a:ln>
              <a:effectLst/>
            </p:spPr>
          </p:pic>
        </p:grpSp>
      </p:grpSp>
      <p:sp>
        <p:nvSpPr>
          <p:cNvPr id="454" name="Shape 454"/>
          <p:cNvSpPr/>
          <p:nvPr/>
        </p:nvSpPr>
        <p:spPr>
          <a:xfrm>
            <a:off x="714268" y="3312711"/>
            <a:ext cx="8750321"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Single-Tenant placement pools group applications of certain classification or ownership based on the operators policy</a:t>
            </a:r>
            <a:endParaRPr sz="4500"/>
          </a:p>
          <a:p>
            <a:pPr lvl="0" marL="549519" indent="-549519" algn="l">
              <a:spcBef>
                <a:spcPts val="4500"/>
              </a:spcBef>
              <a:buSzPct val="75000"/>
              <a:buChar char="•"/>
              <a:defRPr sz="1800"/>
            </a:pPr>
            <a:r>
              <a:rPr sz="4500"/>
              <a:t>Multi-Tenant placement pools allow any application workload to be grouped.</a:t>
            </a:r>
            <a:endParaRPr sz="4500"/>
          </a:p>
        </p:txBody>
      </p:sp>
      <p:sp>
        <p:nvSpPr>
          <p:cNvPr id="455" name="Shape 455"/>
          <p:cNvSpPr/>
          <p:nvPr/>
        </p:nvSpPr>
        <p:spPr>
          <a:xfrm>
            <a:off x="10158746" y="4091660"/>
            <a:ext cx="442813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Single-Tenant / Single Workload</a:t>
            </a:r>
          </a:p>
        </p:txBody>
      </p:sp>
      <p:sp>
        <p:nvSpPr>
          <p:cNvPr id="456" name="Shape 456"/>
          <p:cNvSpPr/>
          <p:nvPr/>
        </p:nvSpPr>
        <p:spPr>
          <a:xfrm>
            <a:off x="17266847" y="4091660"/>
            <a:ext cx="420776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Multi-Tenant / Mixed Workload</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Placement Pools (Network Isolation)</a:t>
            </a:r>
          </a:p>
        </p:txBody>
      </p:sp>
      <p:sp>
        <p:nvSpPr>
          <p:cNvPr id="461" name="Shape 461"/>
          <p:cNvSpPr/>
          <p:nvPr/>
        </p:nvSpPr>
        <p:spPr>
          <a:xfrm>
            <a:off x="1153387" y="3142095"/>
            <a:ext cx="8750321"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549519" indent="-549519" algn="l">
              <a:spcBef>
                <a:spcPts val="4500"/>
              </a:spcBef>
              <a:buSzPct val="75000"/>
              <a:buChar char="•"/>
              <a:defRPr sz="4500"/>
            </a:lvl1pPr>
          </a:lstStyle>
          <a:p>
            <a:pPr lvl="0">
              <a:defRPr sz="1800"/>
            </a:pPr>
            <a:r>
              <a:rPr sz="4500"/>
              <a:t>Applications are placed in a Placement Pool with special Network access based on operator policy</a:t>
            </a:r>
            <a:endParaRPr sz="4500"/>
          </a:p>
        </p:txBody>
      </p:sp>
      <p:grpSp>
        <p:nvGrpSpPr>
          <p:cNvPr id="488" name="Group 488"/>
          <p:cNvGrpSpPr/>
          <p:nvPr/>
        </p:nvGrpSpPr>
        <p:grpSpPr>
          <a:xfrm>
            <a:off x="13297611" y="2862830"/>
            <a:ext cx="9603018" cy="9154758"/>
            <a:chOff x="0" y="0"/>
            <a:chExt cx="9603016" cy="9154757"/>
          </a:xfrm>
        </p:grpSpPr>
        <p:grpSp>
          <p:nvGrpSpPr>
            <p:cNvPr id="469" name="Group 469"/>
            <p:cNvGrpSpPr/>
            <p:nvPr/>
          </p:nvGrpSpPr>
          <p:grpSpPr>
            <a:xfrm>
              <a:off x="890244" y="4847821"/>
              <a:ext cx="3258976" cy="3658550"/>
              <a:chOff x="0" y="0"/>
              <a:chExt cx="3258974" cy="3658549"/>
            </a:xfrm>
          </p:grpSpPr>
          <p:pic>
            <p:nvPicPr>
              <p:cNvPr id="462" name="pasted-image.pdf"/>
              <p:cNvPicPr/>
              <p:nvPr/>
            </p:nvPicPr>
            <p:blipFill>
              <a:blip r:embed="rId2">
                <a:extLst/>
              </a:blip>
              <a:stretch>
                <a:fillRect/>
              </a:stretch>
            </p:blipFill>
            <p:spPr>
              <a:xfrm>
                <a:off x="0" y="1072916"/>
                <a:ext cx="3258975" cy="2585634"/>
              </a:xfrm>
              <a:prstGeom prst="rect">
                <a:avLst/>
              </a:prstGeom>
              <a:ln w="12700" cap="flat">
                <a:noFill/>
                <a:miter lim="400000"/>
              </a:ln>
              <a:effectLst/>
            </p:spPr>
          </p:pic>
          <p:pic>
            <p:nvPicPr>
              <p:cNvPr id="463"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468" name="Group 468"/>
              <p:cNvGrpSpPr/>
              <p:nvPr/>
            </p:nvGrpSpPr>
            <p:grpSpPr>
              <a:xfrm>
                <a:off x="27980" y="0"/>
                <a:ext cx="3181366" cy="2135153"/>
                <a:chOff x="0" y="0"/>
                <a:chExt cx="3181365" cy="2135152"/>
              </a:xfrm>
            </p:grpSpPr>
            <p:pic>
              <p:nvPicPr>
                <p:cNvPr id="464"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465"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466"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467"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sp>
          <p:nvSpPr>
            <p:cNvPr id="470" name="Shape 470"/>
            <p:cNvSpPr/>
            <p:nvPr/>
          </p:nvSpPr>
          <p:spPr>
            <a:xfrm>
              <a:off x="0" y="0"/>
              <a:ext cx="9603017" cy="9154758"/>
            </a:xfrm>
            <a:prstGeom prst="rect">
              <a:avLst/>
            </a:prstGeom>
            <a:noFill/>
            <a:ln w="25400" cap="flat">
              <a:solidFill>
                <a:srgbClr val="85888D"/>
              </a:solidFill>
              <a:prstDash val="sysDot"/>
              <a:miter lim="400000"/>
            </a:ln>
            <a:effectLst/>
          </p:spPr>
          <p:txBody>
            <a:bodyPr wrap="square" lIns="0" tIns="0" rIns="0" bIns="0" numCol="1" anchor="ctr">
              <a:noAutofit/>
            </a:bodyPr>
            <a:lstStyle/>
            <a:p>
              <a:pPr lvl="0">
                <a:defRPr sz="3200"/>
              </a:pPr>
            </a:p>
          </p:txBody>
        </p:sp>
        <p:sp>
          <p:nvSpPr>
            <p:cNvPr id="471" name="Shape 471"/>
            <p:cNvSpPr/>
            <p:nvPr/>
          </p:nvSpPr>
          <p:spPr>
            <a:xfrm>
              <a:off x="30452" y="2215"/>
              <a:ext cx="5403763" cy="910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defRPr sz="1800"/>
              </a:pPr>
              <a:r>
                <a:rPr sz="5000"/>
                <a:t>Placement Pool A</a:t>
              </a:r>
            </a:p>
          </p:txBody>
        </p:sp>
        <p:grpSp>
          <p:nvGrpSpPr>
            <p:cNvPr id="479" name="Group 479"/>
            <p:cNvGrpSpPr/>
            <p:nvPr/>
          </p:nvGrpSpPr>
          <p:grpSpPr>
            <a:xfrm>
              <a:off x="4287327" y="4847821"/>
              <a:ext cx="3258976" cy="3658550"/>
              <a:chOff x="0" y="0"/>
              <a:chExt cx="3258974" cy="3658549"/>
            </a:xfrm>
          </p:grpSpPr>
          <p:pic>
            <p:nvPicPr>
              <p:cNvPr id="472" name="pasted-image.pdf"/>
              <p:cNvPicPr/>
              <p:nvPr/>
            </p:nvPicPr>
            <p:blipFill>
              <a:blip r:embed="rId2">
                <a:extLst/>
              </a:blip>
              <a:stretch>
                <a:fillRect/>
              </a:stretch>
            </p:blipFill>
            <p:spPr>
              <a:xfrm>
                <a:off x="0" y="1072916"/>
                <a:ext cx="3258975" cy="2585634"/>
              </a:xfrm>
              <a:prstGeom prst="rect">
                <a:avLst/>
              </a:prstGeom>
              <a:ln w="12700" cap="flat">
                <a:noFill/>
                <a:miter lim="400000"/>
              </a:ln>
              <a:effectLst/>
            </p:spPr>
          </p:pic>
          <p:pic>
            <p:nvPicPr>
              <p:cNvPr id="473"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478" name="Group 478"/>
              <p:cNvGrpSpPr/>
              <p:nvPr/>
            </p:nvGrpSpPr>
            <p:grpSpPr>
              <a:xfrm>
                <a:off x="27980" y="0"/>
                <a:ext cx="3181366" cy="2135153"/>
                <a:chOff x="0" y="0"/>
                <a:chExt cx="3181365" cy="2135152"/>
              </a:xfrm>
            </p:grpSpPr>
            <p:pic>
              <p:nvPicPr>
                <p:cNvPr id="474"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475"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476"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477"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sp>
          <p:nvSpPr>
            <p:cNvPr id="480" name="Shape 480"/>
            <p:cNvSpPr/>
            <p:nvPr/>
          </p:nvSpPr>
          <p:spPr>
            <a:xfrm flipH="1" flipV="1">
              <a:off x="4730470" y="2889513"/>
              <a:ext cx="3525465" cy="170446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481" name="Shape 481"/>
            <p:cNvSpPr/>
            <p:nvPr/>
          </p:nvSpPr>
          <p:spPr>
            <a:xfrm flipV="1">
              <a:off x="3307885" y="3242263"/>
              <a:ext cx="2223403" cy="21633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482" name="Shape 482"/>
            <p:cNvSpPr/>
            <p:nvPr/>
          </p:nvSpPr>
          <p:spPr>
            <a:xfrm flipV="1">
              <a:off x="6739594" y="4428906"/>
              <a:ext cx="1174705" cy="10091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483" name="pasted-image.pdf"/>
            <p:cNvPicPr/>
            <p:nvPr/>
          </p:nvPicPr>
          <p:blipFill>
            <a:blip r:embed="rId5">
              <a:extLst/>
            </a:blip>
            <a:stretch>
              <a:fillRect/>
            </a:stretch>
          </p:blipFill>
          <p:spPr>
            <a:xfrm>
              <a:off x="3148427" y="1998616"/>
              <a:ext cx="1771317" cy="1270001"/>
            </a:xfrm>
            <a:prstGeom prst="rect">
              <a:avLst/>
            </a:prstGeom>
            <a:ln w="12700" cap="flat">
              <a:noFill/>
              <a:miter lim="400000"/>
            </a:ln>
            <a:effectLst/>
          </p:spPr>
        </p:pic>
        <p:grpSp>
          <p:nvGrpSpPr>
            <p:cNvPr id="486" name="Group 486"/>
            <p:cNvGrpSpPr/>
            <p:nvPr/>
          </p:nvGrpSpPr>
          <p:grpSpPr>
            <a:xfrm>
              <a:off x="6577969" y="86151"/>
              <a:ext cx="1036053" cy="2015009"/>
              <a:chOff x="0" y="0"/>
              <a:chExt cx="1036052" cy="2015008"/>
            </a:xfrm>
          </p:grpSpPr>
          <p:pic>
            <p:nvPicPr>
              <p:cNvPr id="484" name="pasted-image.pdf"/>
              <p:cNvPicPr/>
              <p:nvPr/>
            </p:nvPicPr>
            <p:blipFill>
              <a:blip r:embed="rId6">
                <a:extLst/>
              </a:blip>
              <a:stretch>
                <a:fillRect/>
              </a:stretch>
            </p:blipFill>
            <p:spPr>
              <a:xfrm>
                <a:off x="0" y="0"/>
                <a:ext cx="1036053" cy="1270000"/>
              </a:xfrm>
              <a:prstGeom prst="rect">
                <a:avLst/>
              </a:prstGeom>
              <a:ln w="12700" cap="flat">
                <a:noFill/>
                <a:miter lim="400000"/>
              </a:ln>
              <a:effectLst/>
            </p:spPr>
          </p:pic>
          <p:sp>
            <p:nvSpPr>
              <p:cNvPr id="485" name="Shape 485"/>
              <p:cNvSpPr/>
              <p:nvPr/>
            </p:nvSpPr>
            <p:spPr>
              <a:xfrm>
                <a:off x="178631" y="1430808"/>
                <a:ext cx="6787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DB</a:t>
                </a:r>
              </a:p>
            </p:txBody>
          </p:sp>
        </p:grpSp>
        <p:sp>
          <p:nvSpPr>
            <p:cNvPr id="487" name="Shape 487"/>
            <p:cNvSpPr/>
            <p:nvPr/>
          </p:nvSpPr>
          <p:spPr>
            <a:xfrm flipV="1">
              <a:off x="4567678" y="917350"/>
              <a:ext cx="2189360" cy="148260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Placement Pools (Specialized Hardware)</a:t>
            </a:r>
          </a:p>
        </p:txBody>
      </p:sp>
      <p:sp>
        <p:nvSpPr>
          <p:cNvPr id="491" name="Shape 491"/>
          <p:cNvSpPr/>
          <p:nvPr/>
        </p:nvSpPr>
        <p:spPr>
          <a:xfrm>
            <a:off x="1127556" y="2904738"/>
            <a:ext cx="8750321"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549519" indent="-549519" algn="l">
              <a:spcBef>
                <a:spcPts val="4500"/>
              </a:spcBef>
              <a:buSzPct val="75000"/>
              <a:buChar char="•"/>
              <a:defRPr sz="4500"/>
            </a:lvl1pPr>
          </a:lstStyle>
          <a:p>
            <a:pPr lvl="0">
              <a:defRPr sz="1800"/>
            </a:pPr>
            <a:r>
              <a:rPr sz="4500"/>
              <a:t>Applications with special hardware requirements are placed in the Placement Pool based on operator policy</a:t>
            </a:r>
            <a:endParaRPr sz="4500"/>
          </a:p>
        </p:txBody>
      </p:sp>
      <p:grpSp>
        <p:nvGrpSpPr>
          <p:cNvPr id="521" name="Group 521"/>
          <p:cNvGrpSpPr/>
          <p:nvPr/>
        </p:nvGrpSpPr>
        <p:grpSpPr>
          <a:xfrm>
            <a:off x="13168459" y="2625473"/>
            <a:ext cx="9603018" cy="9154759"/>
            <a:chOff x="0" y="0"/>
            <a:chExt cx="9603016" cy="9154757"/>
          </a:xfrm>
        </p:grpSpPr>
        <p:sp>
          <p:nvSpPr>
            <p:cNvPr id="492" name="Shape 492"/>
            <p:cNvSpPr/>
            <p:nvPr/>
          </p:nvSpPr>
          <p:spPr>
            <a:xfrm>
              <a:off x="0" y="0"/>
              <a:ext cx="9603017" cy="9154758"/>
            </a:xfrm>
            <a:prstGeom prst="rect">
              <a:avLst/>
            </a:prstGeom>
            <a:noFill/>
            <a:ln w="25400" cap="flat">
              <a:solidFill>
                <a:srgbClr val="85888D"/>
              </a:solidFill>
              <a:prstDash val="sysDot"/>
              <a:miter lim="400000"/>
            </a:ln>
            <a:effectLst/>
          </p:spPr>
          <p:txBody>
            <a:bodyPr wrap="square" lIns="0" tIns="0" rIns="0" bIns="0" numCol="1" anchor="ctr">
              <a:noAutofit/>
            </a:bodyPr>
            <a:lstStyle/>
            <a:p>
              <a:pPr lvl="0">
                <a:defRPr sz="3200"/>
              </a:pPr>
            </a:p>
          </p:txBody>
        </p:sp>
        <p:sp>
          <p:nvSpPr>
            <p:cNvPr id="493" name="Shape 493"/>
            <p:cNvSpPr/>
            <p:nvPr/>
          </p:nvSpPr>
          <p:spPr>
            <a:xfrm>
              <a:off x="30452" y="2215"/>
              <a:ext cx="5403763" cy="910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defRPr sz="1800"/>
              </a:pPr>
              <a:r>
                <a:rPr sz="5000"/>
                <a:t>Placement Pool A</a:t>
              </a:r>
            </a:p>
          </p:txBody>
        </p:sp>
        <p:grpSp>
          <p:nvGrpSpPr>
            <p:cNvPr id="502" name="Group 502"/>
            <p:cNvGrpSpPr/>
            <p:nvPr/>
          </p:nvGrpSpPr>
          <p:grpSpPr>
            <a:xfrm>
              <a:off x="1108665" y="4740393"/>
              <a:ext cx="3247337" cy="3873407"/>
              <a:chOff x="0" y="0"/>
              <a:chExt cx="3247335" cy="3873406"/>
            </a:xfrm>
          </p:grpSpPr>
          <p:pic>
            <p:nvPicPr>
              <p:cNvPr id="494" name="pasted-image.pdf"/>
              <p:cNvPicPr/>
              <p:nvPr/>
            </p:nvPicPr>
            <p:blipFill>
              <a:blip r:embed="rId2">
                <a:extLst/>
              </a:blip>
              <a:stretch>
                <a:fillRect/>
              </a:stretch>
            </p:blipFill>
            <p:spPr>
              <a:xfrm>
                <a:off x="0" y="1269344"/>
                <a:ext cx="2890951" cy="2604063"/>
              </a:xfrm>
              <a:prstGeom prst="rect">
                <a:avLst/>
              </a:prstGeom>
              <a:ln w="12700" cap="flat">
                <a:noFill/>
                <a:miter lim="400000"/>
              </a:ln>
              <a:effectLst/>
            </p:spPr>
          </p:pic>
          <p:grpSp>
            <p:nvGrpSpPr>
              <p:cNvPr id="501" name="Group 501"/>
              <p:cNvGrpSpPr/>
              <p:nvPr/>
            </p:nvGrpSpPr>
            <p:grpSpPr>
              <a:xfrm>
                <a:off x="37990" y="-1"/>
                <a:ext cx="3209346" cy="2806294"/>
                <a:chOff x="0" y="0"/>
                <a:chExt cx="3209345" cy="2806292"/>
              </a:xfrm>
            </p:grpSpPr>
            <p:pic>
              <p:nvPicPr>
                <p:cNvPr id="495"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00" name="Group 500"/>
                <p:cNvGrpSpPr/>
                <p:nvPr/>
              </p:nvGrpSpPr>
              <p:grpSpPr>
                <a:xfrm>
                  <a:off x="27980" y="0"/>
                  <a:ext cx="3181366" cy="2135153"/>
                  <a:chOff x="0" y="0"/>
                  <a:chExt cx="3181365" cy="2135152"/>
                </a:xfrm>
              </p:grpSpPr>
              <p:pic>
                <p:nvPicPr>
                  <p:cNvPr id="496"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497"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498"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499"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grpSp>
        <p:grpSp>
          <p:nvGrpSpPr>
            <p:cNvPr id="511" name="Group 511"/>
            <p:cNvGrpSpPr/>
            <p:nvPr/>
          </p:nvGrpSpPr>
          <p:grpSpPr>
            <a:xfrm>
              <a:off x="4293147" y="4740393"/>
              <a:ext cx="3247336" cy="3873407"/>
              <a:chOff x="0" y="0"/>
              <a:chExt cx="3247335" cy="3873406"/>
            </a:xfrm>
          </p:grpSpPr>
          <p:pic>
            <p:nvPicPr>
              <p:cNvPr id="503" name="pasted-image.pdf"/>
              <p:cNvPicPr/>
              <p:nvPr/>
            </p:nvPicPr>
            <p:blipFill>
              <a:blip r:embed="rId2">
                <a:extLst/>
              </a:blip>
              <a:stretch>
                <a:fillRect/>
              </a:stretch>
            </p:blipFill>
            <p:spPr>
              <a:xfrm>
                <a:off x="0" y="1269344"/>
                <a:ext cx="2890951" cy="2604063"/>
              </a:xfrm>
              <a:prstGeom prst="rect">
                <a:avLst/>
              </a:prstGeom>
              <a:ln w="12700" cap="flat">
                <a:noFill/>
                <a:miter lim="400000"/>
              </a:ln>
              <a:effectLst/>
            </p:spPr>
          </p:pic>
          <p:grpSp>
            <p:nvGrpSpPr>
              <p:cNvPr id="510" name="Group 510"/>
              <p:cNvGrpSpPr/>
              <p:nvPr/>
            </p:nvGrpSpPr>
            <p:grpSpPr>
              <a:xfrm>
                <a:off x="37990" y="-1"/>
                <a:ext cx="3209346" cy="2806294"/>
                <a:chOff x="0" y="0"/>
                <a:chExt cx="3209345" cy="2806292"/>
              </a:xfrm>
            </p:grpSpPr>
            <p:pic>
              <p:nvPicPr>
                <p:cNvPr id="504"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09" name="Group 509"/>
                <p:cNvGrpSpPr/>
                <p:nvPr/>
              </p:nvGrpSpPr>
              <p:grpSpPr>
                <a:xfrm>
                  <a:off x="27980" y="0"/>
                  <a:ext cx="3181366" cy="2135153"/>
                  <a:chOff x="0" y="0"/>
                  <a:chExt cx="3181365" cy="2135152"/>
                </a:xfrm>
              </p:grpSpPr>
              <p:pic>
                <p:nvPicPr>
                  <p:cNvPr id="505"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506"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507"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508"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grpSp>
        <p:grpSp>
          <p:nvGrpSpPr>
            <p:cNvPr id="520" name="Group 520"/>
            <p:cNvGrpSpPr/>
            <p:nvPr/>
          </p:nvGrpSpPr>
          <p:grpSpPr>
            <a:xfrm>
              <a:off x="2731907" y="1617637"/>
              <a:ext cx="3247337" cy="3873407"/>
              <a:chOff x="0" y="0"/>
              <a:chExt cx="3247335" cy="3873406"/>
            </a:xfrm>
          </p:grpSpPr>
          <p:pic>
            <p:nvPicPr>
              <p:cNvPr id="512" name="pasted-image.pdf"/>
              <p:cNvPicPr/>
              <p:nvPr/>
            </p:nvPicPr>
            <p:blipFill>
              <a:blip r:embed="rId2">
                <a:extLst/>
              </a:blip>
              <a:stretch>
                <a:fillRect/>
              </a:stretch>
            </p:blipFill>
            <p:spPr>
              <a:xfrm>
                <a:off x="0" y="1269344"/>
                <a:ext cx="2890951" cy="2604063"/>
              </a:xfrm>
              <a:prstGeom prst="rect">
                <a:avLst/>
              </a:prstGeom>
              <a:ln w="12700" cap="flat">
                <a:noFill/>
                <a:miter lim="400000"/>
              </a:ln>
              <a:effectLst/>
            </p:spPr>
          </p:pic>
          <p:grpSp>
            <p:nvGrpSpPr>
              <p:cNvPr id="519" name="Group 519"/>
              <p:cNvGrpSpPr/>
              <p:nvPr/>
            </p:nvGrpSpPr>
            <p:grpSpPr>
              <a:xfrm>
                <a:off x="37990" y="-1"/>
                <a:ext cx="3209346" cy="2806294"/>
                <a:chOff x="0" y="0"/>
                <a:chExt cx="3209345" cy="2806292"/>
              </a:xfrm>
            </p:grpSpPr>
            <p:pic>
              <p:nvPicPr>
                <p:cNvPr id="513"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18" name="Group 518"/>
                <p:cNvGrpSpPr/>
                <p:nvPr/>
              </p:nvGrpSpPr>
              <p:grpSpPr>
                <a:xfrm>
                  <a:off x="27980" y="0"/>
                  <a:ext cx="3181366" cy="2135153"/>
                  <a:chOff x="0" y="0"/>
                  <a:chExt cx="3181365" cy="2135152"/>
                </a:xfrm>
              </p:grpSpPr>
              <p:pic>
                <p:nvPicPr>
                  <p:cNvPr id="514"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515"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516"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517"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grpSp>
      </p:gr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3" name="pasted-image.pdf"/>
          <p:cNvPicPr/>
          <p:nvPr/>
        </p:nvPicPr>
        <p:blipFill>
          <a:blip r:embed="rId2">
            <a:extLst/>
          </a:blip>
          <a:stretch>
            <a:fillRect/>
          </a:stretch>
        </p:blipFill>
        <p:spPr>
          <a:xfrm>
            <a:off x="3218" y="-6237"/>
            <a:ext cx="24406175" cy="13728474"/>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Pivotal CF Deployments</a:t>
            </a:r>
          </a:p>
        </p:txBody>
      </p:sp>
      <p:sp>
        <p:nvSpPr>
          <p:cNvPr id="54" name="Shape 54"/>
          <p:cNvSpPr/>
          <p:nvPr/>
        </p:nvSpPr>
        <p:spPr>
          <a:xfrm>
            <a:off x="884510" y="1883559"/>
            <a:ext cx="22614979" cy="1036362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Goals of a PaaS Deployment.</a:t>
            </a:r>
            <a:endParaRPr sz="4500"/>
          </a:p>
          <a:p>
            <a:pPr lvl="0" marL="549519" indent="-549519" algn="l">
              <a:spcBef>
                <a:spcPts val="4500"/>
              </a:spcBef>
              <a:buSzPct val="75000"/>
              <a:buChar char="•"/>
              <a:defRPr sz="1800"/>
            </a:pPr>
            <a:r>
              <a:rPr sz="4500"/>
              <a:t>What’s in a Pivotal CF Deployment?</a:t>
            </a:r>
            <a:endParaRPr sz="4500"/>
          </a:p>
          <a:p>
            <a:pPr lvl="1" marL="1172307" indent="-537307" algn="l">
              <a:buSzPct val="75000"/>
              <a:buChar char="•"/>
              <a:defRPr sz="1800"/>
            </a:pPr>
            <a:r>
              <a:rPr sz="3600"/>
              <a:t>Foundations</a:t>
            </a:r>
            <a:endParaRPr sz="3600"/>
          </a:p>
          <a:p>
            <a:pPr lvl="1" marL="1172307" indent="-537307" algn="l">
              <a:buSzPct val="75000"/>
              <a:buChar char="•"/>
              <a:defRPr sz="1800"/>
            </a:pPr>
            <a:r>
              <a:rPr sz="3600"/>
              <a:t>Organizations </a:t>
            </a:r>
            <a:endParaRPr sz="3600"/>
          </a:p>
          <a:p>
            <a:pPr lvl="1" marL="1172307" indent="-537307" algn="l">
              <a:buSzPct val="75000"/>
              <a:buChar char="•"/>
              <a:defRPr sz="1800"/>
            </a:pPr>
            <a:r>
              <a:rPr sz="3600"/>
              <a:t>Spaces</a:t>
            </a:r>
            <a:endParaRPr sz="3600"/>
          </a:p>
          <a:p>
            <a:pPr lvl="0" marL="549519" indent="-549519" algn="l">
              <a:spcBef>
                <a:spcPts val="4500"/>
              </a:spcBef>
              <a:buSzPct val="75000"/>
              <a:buChar char="•"/>
              <a:defRPr sz="1800"/>
            </a:pPr>
            <a:r>
              <a:rPr sz="4500"/>
              <a:t>Common Customer Deployment Topologies. </a:t>
            </a:r>
            <a:endParaRPr sz="4500"/>
          </a:p>
          <a:p>
            <a:pPr lvl="1" marL="1172307" indent="-537307" algn="l">
              <a:buSzPct val="75000"/>
              <a:buChar char="•"/>
              <a:defRPr sz="1800"/>
            </a:pPr>
            <a:r>
              <a:rPr sz="3600"/>
              <a:t>Basic Deployment (vSphere, vCloud Air)</a:t>
            </a:r>
            <a:endParaRPr sz="3600"/>
          </a:p>
          <a:p>
            <a:pPr lvl="1" marL="1172307" indent="-537307" algn="l">
              <a:buSzPct val="75000"/>
              <a:buChar char="•"/>
              <a:defRPr sz="1800"/>
            </a:pPr>
            <a:r>
              <a:rPr sz="3600"/>
              <a:t>Availability Zones </a:t>
            </a:r>
            <a:endParaRPr sz="3600"/>
          </a:p>
          <a:p>
            <a:pPr lvl="1" marL="1172307" indent="-537307" algn="l">
              <a:buSzPct val="75000"/>
              <a:buChar char="•"/>
              <a:defRPr sz="1800"/>
            </a:pPr>
            <a:r>
              <a:rPr sz="3600"/>
              <a:t>Multiple Networks</a:t>
            </a:r>
            <a:endParaRPr sz="3600"/>
          </a:p>
          <a:p>
            <a:pPr lvl="1" marL="1172307" indent="-537307" algn="l">
              <a:buSzPct val="75000"/>
              <a:buChar char="•"/>
              <a:defRPr sz="1800"/>
            </a:pPr>
            <a:r>
              <a:rPr sz="3600"/>
              <a:t>DMZs</a:t>
            </a:r>
            <a:endParaRPr sz="3600"/>
          </a:p>
          <a:p>
            <a:pPr lvl="1" marL="1172307" indent="-537307" algn="l">
              <a:buSzPct val="75000"/>
              <a:buChar char="•"/>
              <a:defRPr sz="1800"/>
            </a:pPr>
            <a:r>
              <a:rPr sz="3600"/>
              <a:t>Hybrid Cloud (vCloud Air)</a:t>
            </a:r>
            <a:endParaRPr sz="3600"/>
          </a:p>
          <a:p>
            <a:pPr lvl="1" marL="1172307" indent="-537307" algn="l">
              <a:buSzPct val="75000"/>
              <a:buChar char="•"/>
              <a:defRPr sz="1800"/>
            </a:pPr>
            <a:r>
              <a:rPr sz="3600"/>
              <a:t>Multi-Site Deployments</a:t>
            </a:r>
            <a:endParaRPr sz="3600"/>
          </a:p>
          <a:p>
            <a:pPr lvl="0" marL="549519" indent="-549519" algn="l">
              <a:spcBef>
                <a:spcPts val="4500"/>
              </a:spcBef>
              <a:buSzPct val="75000"/>
              <a:buChar char="•"/>
              <a:defRPr sz="1800"/>
            </a:pPr>
            <a:r>
              <a:rPr sz="4500"/>
              <a:t>Future Deployment Topologies</a:t>
            </a:r>
            <a:endParaRPr sz="4500"/>
          </a:p>
          <a:p>
            <a:pPr lvl="1" marL="1172307" indent="-537307" algn="l">
              <a:buSzPct val="75000"/>
              <a:buChar char="•"/>
              <a:defRPr sz="1800"/>
            </a:pPr>
            <a:r>
              <a:rPr sz="3600"/>
              <a:t>Placement Pools</a:t>
            </a:r>
            <a:endParaRPr sz="3600"/>
          </a:p>
          <a:p>
            <a:pPr lvl="1" marL="1172307" indent="-537307" algn="l">
              <a:buSzPct val="75000"/>
              <a:buChar char="•"/>
              <a:defRPr sz="1800"/>
            </a:pPr>
            <a:r>
              <a:rPr sz="3600"/>
              <a:t>SDDC and Placement Pools</a:t>
            </a:r>
            <a:endParaRPr sz="3600"/>
          </a:p>
          <a:p>
            <a:pPr lvl="0" algn="l">
              <a:defRPr sz="1800"/>
            </a:pPr>
            <a:endParaRPr sz="8400"/>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Goals of a PaaS</a:t>
            </a:r>
            <a:r>
              <a:rPr sz="8400">
                <a:solidFill>
                  <a:srgbClr val="008881"/>
                </a:solidFill>
              </a:rPr>
              <a:t> Deployments</a:t>
            </a:r>
          </a:p>
        </p:txBody>
      </p:sp>
      <p:sp>
        <p:nvSpPr>
          <p:cNvPr id="57" name="Shape 57"/>
          <p:cNvSpPr/>
          <p:nvPr>
            <p:ph type="body" idx="4294967295"/>
          </p:nvPr>
        </p:nvSpPr>
        <p:spPr>
          <a:xfrm>
            <a:off x="1045382" y="2543285"/>
            <a:ext cx="21674733" cy="9207501"/>
          </a:xfrm>
          <a:prstGeom prst="rect">
            <a:avLst/>
          </a:prstGeom>
        </p:spPr>
        <p:txBody>
          <a:bodyPr/>
          <a:lstStyle/>
          <a:p>
            <a:pPr lvl="0" marL="530859" indent="-530859" defTabSz="784225">
              <a:spcBef>
                <a:spcPts val="4200"/>
              </a:spcBef>
              <a:defRPr sz="1800"/>
            </a:pPr>
            <a:r>
              <a:rPr sz="4275"/>
              <a:t>Physical Isolation of Workloads (</a:t>
            </a:r>
            <a:r>
              <a:rPr sz="4275"/>
              <a:t>Foundation Deployments)</a:t>
            </a:r>
            <a:endParaRPr sz="4275"/>
          </a:p>
          <a:p>
            <a:pPr lvl="0" marL="530859" indent="-530859" defTabSz="784225">
              <a:spcBef>
                <a:spcPts val="4200"/>
              </a:spcBef>
              <a:defRPr sz="1800"/>
            </a:pPr>
            <a:r>
              <a:rPr sz="4275"/>
              <a:t>Network Access, Isolation and Security (Multiple Networks and Placement Pools)</a:t>
            </a:r>
            <a:endParaRPr sz="4275"/>
          </a:p>
          <a:p>
            <a:pPr lvl="0" marL="530859" indent="-530859" defTabSz="784225">
              <a:spcBef>
                <a:spcPts val="4200"/>
              </a:spcBef>
              <a:defRPr sz="1800"/>
            </a:pPr>
            <a:r>
              <a:rPr sz="4275"/>
              <a:t>Logical Isolation of Workloads (Orgs/Space and Placement Pools)</a:t>
            </a:r>
            <a:endParaRPr sz="4275"/>
          </a:p>
          <a:p>
            <a:pPr lvl="0" marL="530859" indent="-530859" defTabSz="784225">
              <a:spcBef>
                <a:spcPts val="4200"/>
              </a:spcBef>
              <a:defRPr sz="1800"/>
            </a:pPr>
            <a:r>
              <a:rPr sz="4275"/>
              <a:t>High Availability (Availability Zones)</a:t>
            </a:r>
            <a:endParaRPr sz="4275"/>
          </a:p>
          <a:p>
            <a:pPr lvl="0" marL="530859" indent="-530859" defTabSz="784225">
              <a:spcBef>
                <a:spcPts val="4200"/>
              </a:spcBef>
              <a:defRPr sz="1800"/>
            </a:pPr>
            <a:r>
              <a:rPr sz="4275"/>
              <a:t>Platform Scalability</a:t>
            </a:r>
            <a:endParaRPr sz="4275"/>
          </a:p>
          <a:p>
            <a:pPr lvl="0" marL="530859" indent="-530859" defTabSz="784225">
              <a:spcBef>
                <a:spcPts val="4200"/>
              </a:spcBef>
              <a:defRPr sz="1800"/>
            </a:pPr>
            <a:r>
              <a:rPr sz="4275"/>
              <a:t>Integration with Networking Services (External Load Balancers)</a:t>
            </a:r>
            <a:endParaRPr sz="4275"/>
          </a:p>
          <a:p>
            <a:pPr lvl="0" marL="530859" indent="-530859" defTabSz="784225">
              <a:spcBef>
                <a:spcPts val="4200"/>
              </a:spcBef>
              <a:defRPr sz="1800"/>
            </a:pPr>
            <a:r>
              <a:rPr sz="4275"/>
              <a:t>Platform Portability (Hybrid Cloud)</a:t>
            </a:r>
            <a:endParaRPr sz="4275"/>
          </a:p>
          <a:p>
            <a:pPr lvl="0" marL="530859" indent="-530859" defTabSz="784225">
              <a:spcBef>
                <a:spcPts val="4200"/>
              </a:spcBef>
              <a:defRPr sz="1800"/>
            </a:pPr>
            <a:r>
              <a:rPr sz="4275"/>
              <a:t>Multi-Site Deployments (Dev/Test, DR, Cloud Burst, Hybrid)</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lvl1pPr>
              <a:defRPr sz="8400"/>
            </a:lvl1pPr>
          </a:lstStyle>
          <a:p>
            <a:pPr lvl="0">
              <a:defRPr sz="1800"/>
            </a:pPr>
            <a:r>
              <a:rPr sz="8400"/>
              <a:t>What’s in a Pivotal CF Deployment?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Pivotal CF Foundation</a:t>
            </a:r>
          </a:p>
        </p:txBody>
      </p:sp>
      <p:sp>
        <p:nvSpPr>
          <p:cNvPr id="62" name="Shape 62"/>
          <p:cNvSpPr/>
          <p:nvPr/>
        </p:nvSpPr>
        <p:spPr>
          <a:xfrm>
            <a:off x="924660" y="3440958"/>
            <a:ext cx="12994026" cy="81690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635000" indent="-635000" algn="l">
              <a:spcBef>
                <a:spcPts val="5900"/>
              </a:spcBef>
              <a:buSzPct val="75000"/>
              <a:buChar char="•"/>
              <a:defRPr sz="1800"/>
            </a:pPr>
            <a:r>
              <a:rPr sz="5200"/>
              <a:t>A physical deployment of Pivotal CF.</a:t>
            </a:r>
            <a:endParaRPr sz="5200"/>
          </a:p>
          <a:p>
            <a:pPr lvl="0" marL="635000" indent="-635000" algn="l">
              <a:spcBef>
                <a:spcPts val="5900"/>
              </a:spcBef>
              <a:buSzPct val="75000"/>
              <a:buChar char="•"/>
              <a:defRPr sz="1800"/>
            </a:pPr>
            <a:r>
              <a:rPr sz="5200"/>
              <a:t>Access to a Pivotal CF Foundation is via URL endpoint, Developer Console or Ops Manager.</a:t>
            </a:r>
            <a:endParaRPr sz="5200"/>
          </a:p>
          <a:p>
            <a:pPr lvl="0" marL="635000" indent="-635000" algn="l">
              <a:spcBef>
                <a:spcPts val="5900"/>
              </a:spcBef>
              <a:buSzPct val="75000"/>
              <a:buChar char="•"/>
              <a:defRPr sz="1800"/>
            </a:pPr>
            <a:r>
              <a:rPr sz="5200"/>
              <a:t>Targeted to a specific IaaS Infrastructure(vSphere, vCloud Air, AWS, Openstack)</a:t>
            </a:r>
            <a:endParaRPr sz="5200"/>
          </a:p>
          <a:p>
            <a:pPr lvl="0" marL="635000" indent="-635000" algn="l">
              <a:spcBef>
                <a:spcPts val="5900"/>
              </a:spcBef>
              <a:buSzPct val="75000"/>
              <a:buChar char="•"/>
              <a:defRPr sz="1800"/>
            </a:pPr>
            <a:r>
              <a:rPr sz="5200"/>
              <a:t>Production environment should always be a separate Foundation</a:t>
            </a:r>
          </a:p>
        </p:txBody>
      </p:sp>
      <p:sp>
        <p:nvSpPr>
          <p:cNvPr id="63" name="Shape 63"/>
          <p:cNvSpPr/>
          <p:nvPr/>
        </p:nvSpPr>
        <p:spPr>
          <a:xfrm>
            <a:off x="14260611" y="2166477"/>
            <a:ext cx="9730455" cy="9864931"/>
          </a:xfrm>
          <a:prstGeom prst="rect">
            <a:avLst/>
          </a:prstGeom>
          <a:ln w="50800">
            <a:solidFill>
              <a:srgbClr val="0F7A70"/>
            </a:solidFill>
            <a:miter lim="400000"/>
          </a:ln>
        </p:spPr>
        <p:txBody>
          <a:bodyPr lIns="0" tIns="0" rIns="0" bIns="0" anchor="ctr"/>
          <a:lstStyle/>
          <a:p>
            <a:pPr lvl="0">
              <a:defRPr b="1" sz="2100">
                <a:solidFill>
                  <a:srgbClr val="53585F"/>
                </a:solidFill>
                <a:latin typeface="Helvetica"/>
                <a:ea typeface="Helvetica"/>
                <a:cs typeface="Helvetica"/>
                <a:sym typeface="Helvetica"/>
              </a:defRPr>
            </a:pPr>
          </a:p>
        </p:txBody>
      </p:sp>
      <p:pic>
        <p:nvPicPr>
          <p:cNvPr id="64" name="pasted-image.pdf"/>
          <p:cNvPicPr/>
          <p:nvPr/>
        </p:nvPicPr>
        <p:blipFill>
          <a:blip r:embed="rId3">
            <a:extLst/>
          </a:blip>
          <a:stretch>
            <a:fillRect/>
          </a:stretch>
        </p:blipFill>
        <p:spPr>
          <a:xfrm>
            <a:off x="18489265" y="5102676"/>
            <a:ext cx="5359233" cy="3953985"/>
          </a:xfrm>
          <a:prstGeom prst="rect">
            <a:avLst/>
          </a:prstGeom>
          <a:ln w="12700">
            <a:miter lim="400000"/>
          </a:ln>
        </p:spPr>
      </p:pic>
      <p:sp>
        <p:nvSpPr>
          <p:cNvPr id="65" name="Shape 65"/>
          <p:cNvSpPr/>
          <p:nvPr/>
        </p:nvSpPr>
        <p:spPr>
          <a:xfrm>
            <a:off x="15962902" y="2407442"/>
            <a:ext cx="632587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Pivotal CF Foundation</a:t>
            </a:r>
          </a:p>
        </p:txBody>
      </p:sp>
      <p:grpSp>
        <p:nvGrpSpPr>
          <p:cNvPr id="76" name="Group 76"/>
          <p:cNvGrpSpPr/>
          <p:nvPr/>
        </p:nvGrpSpPr>
        <p:grpSpPr>
          <a:xfrm>
            <a:off x="14537686" y="7004953"/>
            <a:ext cx="3712380" cy="3539657"/>
            <a:chOff x="0" y="0"/>
            <a:chExt cx="3712378" cy="3539656"/>
          </a:xfrm>
        </p:grpSpPr>
        <p:grpSp>
          <p:nvGrpSpPr>
            <p:cNvPr id="72" name="Group 72"/>
            <p:cNvGrpSpPr/>
            <p:nvPr/>
          </p:nvGrpSpPr>
          <p:grpSpPr>
            <a:xfrm>
              <a:off x="0" y="0"/>
              <a:ext cx="2111340" cy="1752059"/>
              <a:chOff x="0" y="0"/>
              <a:chExt cx="2111339" cy="1752058"/>
            </a:xfrm>
          </p:grpSpPr>
          <p:pic>
            <p:nvPicPr>
              <p:cNvPr id="66" name="pasted-image.pdf"/>
              <p:cNvPicPr/>
              <p:nvPr/>
            </p:nvPicPr>
            <p:blipFill>
              <a:blip r:embed="rId4">
                <a:extLst/>
              </a:blip>
              <a:stretch>
                <a:fillRect/>
              </a:stretch>
            </p:blipFill>
            <p:spPr>
              <a:xfrm>
                <a:off x="1069939" y="990058"/>
                <a:ext cx="1041401" cy="762001"/>
              </a:xfrm>
              <a:prstGeom prst="rect">
                <a:avLst/>
              </a:prstGeom>
              <a:ln w="12700" cap="flat">
                <a:noFill/>
                <a:miter lim="400000"/>
              </a:ln>
              <a:effectLst/>
            </p:spPr>
          </p:pic>
          <p:pic>
            <p:nvPicPr>
              <p:cNvPr id="67" name="pasted-image.pdf"/>
              <p:cNvPicPr/>
              <p:nvPr/>
            </p:nvPicPr>
            <p:blipFill>
              <a:blip r:embed="rId5">
                <a:extLst/>
              </a:blip>
              <a:stretch>
                <a:fillRect/>
              </a:stretch>
            </p:blipFill>
            <p:spPr>
              <a:xfrm>
                <a:off x="1069939" y="495029"/>
                <a:ext cx="1041401" cy="762001"/>
              </a:xfrm>
              <a:prstGeom prst="rect">
                <a:avLst/>
              </a:prstGeom>
              <a:ln w="12700" cap="flat">
                <a:noFill/>
                <a:miter lim="400000"/>
              </a:ln>
              <a:effectLst/>
            </p:spPr>
          </p:pic>
          <p:pic>
            <p:nvPicPr>
              <p:cNvPr id="68" name="pasted-image.pdf"/>
              <p:cNvPicPr/>
              <p:nvPr/>
            </p:nvPicPr>
            <p:blipFill>
              <a:blip r:embed="rId6">
                <a:extLst/>
              </a:blip>
              <a:stretch>
                <a:fillRect/>
              </a:stretch>
            </p:blipFill>
            <p:spPr>
              <a:xfrm>
                <a:off x="0" y="990058"/>
                <a:ext cx="1041400" cy="762001"/>
              </a:xfrm>
              <a:prstGeom prst="rect">
                <a:avLst/>
              </a:prstGeom>
              <a:ln w="12700" cap="flat">
                <a:noFill/>
                <a:miter lim="400000"/>
              </a:ln>
              <a:effectLst/>
            </p:spPr>
          </p:pic>
          <p:pic>
            <p:nvPicPr>
              <p:cNvPr id="69" name="pasted-image.pdf"/>
              <p:cNvPicPr/>
              <p:nvPr/>
            </p:nvPicPr>
            <p:blipFill>
              <a:blip r:embed="rId7">
                <a:extLst/>
              </a:blip>
              <a:stretch>
                <a:fillRect/>
              </a:stretch>
            </p:blipFill>
            <p:spPr>
              <a:xfrm>
                <a:off x="0" y="495029"/>
                <a:ext cx="1041401" cy="762001"/>
              </a:xfrm>
              <a:prstGeom prst="rect">
                <a:avLst/>
              </a:prstGeom>
              <a:ln w="12700" cap="flat">
                <a:noFill/>
                <a:miter lim="400000"/>
              </a:ln>
              <a:effectLst/>
            </p:spPr>
          </p:pic>
          <p:pic>
            <p:nvPicPr>
              <p:cNvPr id="70" name="pasted-image.pdf"/>
              <p:cNvPicPr/>
              <p:nvPr/>
            </p:nvPicPr>
            <p:blipFill>
              <a:blip r:embed="rId8">
                <a:extLst/>
              </a:blip>
              <a:stretch>
                <a:fillRect/>
              </a:stretch>
            </p:blipFill>
            <p:spPr>
              <a:xfrm>
                <a:off x="0" y="0"/>
                <a:ext cx="1041401" cy="762000"/>
              </a:xfrm>
              <a:prstGeom prst="rect">
                <a:avLst/>
              </a:prstGeom>
              <a:ln w="12700" cap="flat">
                <a:noFill/>
                <a:miter lim="400000"/>
              </a:ln>
              <a:effectLst/>
            </p:spPr>
          </p:pic>
          <p:pic>
            <p:nvPicPr>
              <p:cNvPr id="71" name="pasted-image.pdf"/>
              <p:cNvPicPr/>
              <p:nvPr/>
            </p:nvPicPr>
            <p:blipFill>
              <a:blip r:embed="rId9">
                <a:extLst/>
              </a:blip>
              <a:stretch>
                <a:fillRect/>
              </a:stretch>
            </p:blipFill>
            <p:spPr>
              <a:xfrm>
                <a:off x="1007923" y="0"/>
                <a:ext cx="1041401" cy="762001"/>
              </a:xfrm>
              <a:prstGeom prst="rect">
                <a:avLst/>
              </a:prstGeom>
              <a:ln w="12700" cap="flat">
                <a:noFill/>
                <a:miter lim="400000"/>
              </a:ln>
              <a:effectLst/>
            </p:spPr>
          </p:pic>
        </p:grpSp>
        <p:grpSp>
          <p:nvGrpSpPr>
            <p:cNvPr id="75" name="Group 75"/>
            <p:cNvGrpSpPr/>
            <p:nvPr/>
          </p:nvGrpSpPr>
          <p:grpSpPr>
            <a:xfrm>
              <a:off x="0" y="2269656"/>
              <a:ext cx="3712379" cy="1270001"/>
              <a:chOff x="0" y="0"/>
              <a:chExt cx="3712378" cy="1270000"/>
            </a:xfrm>
          </p:grpSpPr>
          <p:pic>
            <p:nvPicPr>
              <p:cNvPr id="73" name="pasted-image.pdf"/>
              <p:cNvPicPr/>
              <p:nvPr/>
            </p:nvPicPr>
            <p:blipFill>
              <a:blip r:embed="rId10">
                <a:extLst/>
              </a:blip>
              <a:stretch>
                <a:fillRect/>
              </a:stretch>
            </p:blipFill>
            <p:spPr>
              <a:xfrm>
                <a:off x="0" y="0"/>
                <a:ext cx="1282700" cy="1270000"/>
              </a:xfrm>
              <a:prstGeom prst="rect">
                <a:avLst/>
              </a:prstGeom>
              <a:ln w="12700" cap="flat">
                <a:noFill/>
                <a:miter lim="400000"/>
              </a:ln>
              <a:effectLst/>
            </p:spPr>
          </p:pic>
          <p:sp>
            <p:nvSpPr>
              <p:cNvPr id="74" name="Shape 74"/>
              <p:cNvSpPr/>
              <p:nvPr/>
            </p:nvSpPr>
            <p:spPr>
              <a:xfrm>
                <a:off x="1429376" y="88899"/>
                <a:ext cx="2283003"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2200"/>
                  <a:t>Persistent Stores</a:t>
                </a:r>
                <a:endParaRPr sz="2200"/>
              </a:p>
              <a:p>
                <a:pPr lvl="0">
                  <a:defRPr sz="1800"/>
                </a:pPr>
                <a:r>
                  <a:rPr sz="2200"/>
                  <a:t>CCDB, UAADB,</a:t>
                </a:r>
                <a:endParaRPr sz="2200"/>
              </a:p>
              <a:p>
                <a:pPr lvl="0">
                  <a:defRPr sz="1800"/>
                </a:pPr>
                <a:r>
                  <a:rPr sz="2200"/>
                  <a:t>BLOB Store</a:t>
                </a:r>
              </a:p>
            </p:txBody>
          </p:sp>
        </p:grpSp>
      </p:grpSp>
      <p:sp>
        <p:nvSpPr>
          <p:cNvPr id="77" name="Shape 77"/>
          <p:cNvSpPr/>
          <p:nvPr/>
        </p:nvSpPr>
        <p:spPr>
          <a:xfrm>
            <a:off x="18162318" y="3466384"/>
            <a:ext cx="5568850"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4200"/>
              <a:t>URL access</a:t>
            </a:r>
            <a:endParaRPr sz="4200"/>
          </a:p>
          <a:p>
            <a:pPr lvl="0">
              <a:defRPr sz="1800"/>
            </a:pPr>
            <a:r>
              <a:rPr sz="4200" u="sng">
                <a:hlinkClick r:id="rId11" invalidUrl="" action="" tgtFrame="" tooltip="" history="1" highlightClick="0" endSnd="0"/>
              </a:rPr>
              <a:t>http://api.pivotalcf.com</a:t>
            </a:r>
          </a:p>
        </p:txBody>
      </p:sp>
      <p:pic>
        <p:nvPicPr>
          <p:cNvPr id="78" name="marketplace_e.png"/>
          <p:cNvPicPr/>
          <p:nvPr/>
        </p:nvPicPr>
        <p:blipFill>
          <a:blip r:embed="rId12">
            <a:extLst/>
          </a:blip>
          <a:stretch>
            <a:fillRect/>
          </a:stretch>
        </p:blipFill>
        <p:spPr>
          <a:xfrm>
            <a:off x="14537686" y="3466384"/>
            <a:ext cx="2841799" cy="3272586"/>
          </a:xfrm>
          <a:prstGeom prst="rect">
            <a:avLst/>
          </a:prstGeom>
          <a:ln w="12700">
            <a:miter lim="400000"/>
          </a:ln>
        </p:spPr>
      </p:pic>
      <p:pic>
        <p:nvPicPr>
          <p:cNvPr id="79" name="dev_console.png"/>
          <p:cNvPicPr/>
          <p:nvPr/>
        </p:nvPicPr>
        <p:blipFill>
          <a:blip r:embed="rId13">
            <a:extLst/>
          </a:blip>
          <a:stretch>
            <a:fillRect/>
          </a:stretch>
        </p:blipFill>
        <p:spPr>
          <a:xfrm>
            <a:off x="18468813" y="8500960"/>
            <a:ext cx="3331434" cy="1784079"/>
          </a:xfrm>
          <a:prstGeom prst="rect">
            <a:avLst/>
          </a:prstGeom>
          <a:ln w="12700">
            <a:miter lim="400000"/>
          </a:ln>
        </p:spPr>
      </p:pic>
      <p:pic>
        <p:nvPicPr>
          <p:cNvPr id="80" name="ops_console.png"/>
          <p:cNvPicPr/>
          <p:nvPr/>
        </p:nvPicPr>
        <p:blipFill>
          <a:blip r:embed="rId14">
            <a:extLst/>
          </a:blip>
          <a:stretch>
            <a:fillRect/>
          </a:stretch>
        </p:blipFill>
        <p:spPr>
          <a:xfrm>
            <a:off x="20432123" y="10092767"/>
            <a:ext cx="3331050" cy="1784079"/>
          </a:xfrm>
          <a:prstGeom prst="rect">
            <a:avLst/>
          </a:prstGeom>
          <a:ln w="12700">
            <a:miter lim="400000"/>
          </a:ln>
        </p:spPr>
      </p:pic>
      <p:sp>
        <p:nvSpPr>
          <p:cNvPr id="81" name="Shape 81"/>
          <p:cNvSpPr/>
          <p:nvPr/>
        </p:nvSpPr>
        <p:spPr>
          <a:xfrm>
            <a:off x="18468813" y="8075477"/>
            <a:ext cx="156819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Dev Console</a:t>
            </a:r>
          </a:p>
        </p:txBody>
      </p:sp>
      <p:sp>
        <p:nvSpPr>
          <p:cNvPr id="82" name="Shape 82"/>
          <p:cNvSpPr/>
          <p:nvPr/>
        </p:nvSpPr>
        <p:spPr>
          <a:xfrm>
            <a:off x="22018994" y="9700647"/>
            <a:ext cx="168097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Ops Manager</a:t>
            </a:r>
          </a:p>
        </p:txBody>
      </p:sp>
      <p:grpSp>
        <p:nvGrpSpPr>
          <p:cNvPr id="85" name="Group 85"/>
          <p:cNvGrpSpPr/>
          <p:nvPr/>
        </p:nvGrpSpPr>
        <p:grpSpPr>
          <a:xfrm>
            <a:off x="17482029" y="10502206"/>
            <a:ext cx="923354" cy="1497680"/>
            <a:chOff x="0" y="0"/>
            <a:chExt cx="923353" cy="1497679"/>
          </a:xfrm>
        </p:grpSpPr>
        <p:pic>
          <p:nvPicPr>
            <p:cNvPr id="83" name="pasted-image.pdf"/>
            <p:cNvPicPr/>
            <p:nvPr/>
          </p:nvPicPr>
          <p:blipFill>
            <a:blip r:embed="rId15">
              <a:extLst/>
            </a:blip>
            <a:stretch>
              <a:fillRect/>
            </a:stretch>
          </p:blipFill>
          <p:spPr>
            <a:xfrm>
              <a:off x="67976" y="0"/>
              <a:ext cx="787401" cy="965200"/>
            </a:xfrm>
            <a:prstGeom prst="rect">
              <a:avLst/>
            </a:prstGeom>
            <a:ln w="12700" cap="flat">
              <a:noFill/>
              <a:miter lim="400000"/>
            </a:ln>
            <a:effectLst/>
          </p:spPr>
        </p:pic>
        <p:sp>
          <p:nvSpPr>
            <p:cNvPr id="84" name="Shape 84"/>
            <p:cNvSpPr/>
            <p:nvPr/>
          </p:nvSpPr>
          <p:spPr>
            <a:xfrm>
              <a:off x="0" y="926179"/>
              <a:ext cx="923354"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lvl="0">
                <a:defRPr sz="1800"/>
              </a:pPr>
              <a:r>
                <a:rPr sz="3100"/>
                <a:t>DNS</a:t>
              </a:r>
            </a:p>
          </p:txBody>
        </p:sp>
      </p:gr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lvl1pPr>
              <a:defRPr sz="8400"/>
            </a:lvl1pPr>
          </a:lstStyle>
          <a:p>
            <a:pPr lvl="0">
              <a:defRPr sz="1800"/>
            </a:pPr>
            <a:r>
              <a:rPr sz="8400"/>
              <a:t>Common Deployments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The Basic Deployment</a:t>
            </a:r>
          </a:p>
        </p:txBody>
      </p:sp>
      <p:pic>
        <p:nvPicPr>
          <p:cNvPr id="92" name="pasted-image.pdf"/>
          <p:cNvPicPr/>
          <p:nvPr/>
        </p:nvPicPr>
        <p:blipFill>
          <a:blip r:embed="rId3">
            <a:extLst/>
          </a:blip>
          <a:stretch>
            <a:fillRect/>
          </a:stretch>
        </p:blipFill>
        <p:spPr>
          <a:xfrm>
            <a:off x="20773708" y="9151687"/>
            <a:ext cx="3258976" cy="2585634"/>
          </a:xfrm>
          <a:prstGeom prst="rect">
            <a:avLst/>
          </a:prstGeom>
          <a:ln w="12700">
            <a:miter lim="400000"/>
          </a:ln>
        </p:spPr>
      </p:pic>
      <p:pic>
        <p:nvPicPr>
          <p:cNvPr id="93" name="pasted-image.pdf"/>
          <p:cNvPicPr/>
          <p:nvPr/>
        </p:nvPicPr>
        <p:blipFill>
          <a:blip r:embed="rId3">
            <a:extLst/>
          </a:blip>
          <a:stretch>
            <a:fillRect/>
          </a:stretch>
        </p:blipFill>
        <p:spPr>
          <a:xfrm>
            <a:off x="17250064" y="9151687"/>
            <a:ext cx="3258976" cy="2585634"/>
          </a:xfrm>
          <a:prstGeom prst="rect">
            <a:avLst/>
          </a:prstGeom>
          <a:ln w="12700">
            <a:miter lim="400000"/>
          </a:ln>
        </p:spPr>
      </p:pic>
      <p:pic>
        <p:nvPicPr>
          <p:cNvPr id="94" name="pasted-image.pdf"/>
          <p:cNvPicPr/>
          <p:nvPr/>
        </p:nvPicPr>
        <p:blipFill>
          <a:blip r:embed="rId3">
            <a:extLst/>
          </a:blip>
          <a:stretch>
            <a:fillRect/>
          </a:stretch>
        </p:blipFill>
        <p:spPr>
          <a:xfrm>
            <a:off x="13726421" y="9151687"/>
            <a:ext cx="3258975" cy="2585634"/>
          </a:xfrm>
          <a:prstGeom prst="rect">
            <a:avLst/>
          </a:prstGeom>
          <a:ln w="12700">
            <a:miter lim="400000"/>
          </a:ln>
        </p:spPr>
      </p:pic>
      <p:pic>
        <p:nvPicPr>
          <p:cNvPr id="95" name="pasted-image.pdf"/>
          <p:cNvPicPr/>
          <p:nvPr/>
        </p:nvPicPr>
        <p:blipFill>
          <a:blip r:embed="rId4">
            <a:extLst/>
          </a:blip>
          <a:stretch>
            <a:fillRect/>
          </a:stretch>
        </p:blipFill>
        <p:spPr>
          <a:xfrm>
            <a:off x="13726421" y="8552497"/>
            <a:ext cx="3258975" cy="2332566"/>
          </a:xfrm>
          <a:prstGeom prst="rect">
            <a:avLst/>
          </a:prstGeom>
          <a:ln w="12700">
            <a:miter lim="400000"/>
          </a:ln>
        </p:spPr>
      </p:pic>
      <p:pic>
        <p:nvPicPr>
          <p:cNvPr id="96" name="pasted-image.pdf"/>
          <p:cNvPicPr/>
          <p:nvPr/>
        </p:nvPicPr>
        <p:blipFill>
          <a:blip r:embed="rId5">
            <a:extLst/>
          </a:blip>
          <a:stretch>
            <a:fillRect/>
          </a:stretch>
        </p:blipFill>
        <p:spPr>
          <a:xfrm>
            <a:off x="13785098" y="8690290"/>
            <a:ext cx="1648197" cy="1205998"/>
          </a:xfrm>
          <a:prstGeom prst="rect">
            <a:avLst/>
          </a:prstGeom>
          <a:ln w="12700">
            <a:miter lim="400000"/>
          </a:ln>
        </p:spPr>
      </p:pic>
      <p:pic>
        <p:nvPicPr>
          <p:cNvPr id="97" name="pasted-image.pdf"/>
          <p:cNvPicPr/>
          <p:nvPr/>
        </p:nvPicPr>
        <p:blipFill>
          <a:blip r:embed="rId6">
            <a:extLst/>
          </a:blip>
          <a:stretch>
            <a:fillRect/>
          </a:stretch>
        </p:blipFill>
        <p:spPr>
          <a:xfrm>
            <a:off x="15442427" y="8728788"/>
            <a:ext cx="1542970" cy="1129003"/>
          </a:xfrm>
          <a:prstGeom prst="rect">
            <a:avLst/>
          </a:prstGeom>
          <a:ln w="12700">
            <a:miter lim="400000"/>
          </a:ln>
        </p:spPr>
      </p:pic>
      <p:pic>
        <p:nvPicPr>
          <p:cNvPr id="98" name="pasted-image.pdf"/>
          <p:cNvPicPr/>
          <p:nvPr/>
        </p:nvPicPr>
        <p:blipFill>
          <a:blip r:embed="rId4">
            <a:extLst/>
          </a:blip>
          <a:stretch>
            <a:fillRect/>
          </a:stretch>
        </p:blipFill>
        <p:spPr>
          <a:xfrm>
            <a:off x="17250064" y="8552497"/>
            <a:ext cx="3258976" cy="2332566"/>
          </a:xfrm>
          <a:prstGeom prst="rect">
            <a:avLst/>
          </a:prstGeom>
          <a:ln w="12700">
            <a:miter lim="400000"/>
          </a:ln>
        </p:spPr>
      </p:pic>
      <p:pic>
        <p:nvPicPr>
          <p:cNvPr id="99" name="pasted-image.pdf"/>
          <p:cNvPicPr/>
          <p:nvPr/>
        </p:nvPicPr>
        <p:blipFill>
          <a:blip r:embed="rId4">
            <a:extLst/>
          </a:blip>
          <a:stretch>
            <a:fillRect/>
          </a:stretch>
        </p:blipFill>
        <p:spPr>
          <a:xfrm>
            <a:off x="20773708" y="8552497"/>
            <a:ext cx="3258976" cy="2332566"/>
          </a:xfrm>
          <a:prstGeom prst="rect">
            <a:avLst/>
          </a:prstGeom>
          <a:ln w="12700">
            <a:miter lim="400000"/>
          </a:ln>
        </p:spPr>
      </p:pic>
      <p:pic>
        <p:nvPicPr>
          <p:cNvPr id="100" name="pasted-image.pdf"/>
          <p:cNvPicPr/>
          <p:nvPr/>
        </p:nvPicPr>
        <p:blipFill>
          <a:blip r:embed="rId7">
            <a:extLst/>
          </a:blip>
          <a:stretch>
            <a:fillRect/>
          </a:stretch>
        </p:blipFill>
        <p:spPr>
          <a:xfrm>
            <a:off x="15663763" y="3942096"/>
            <a:ext cx="1542969" cy="1129002"/>
          </a:xfrm>
          <a:prstGeom prst="rect">
            <a:avLst/>
          </a:prstGeom>
          <a:ln w="12700">
            <a:miter lim="400000"/>
          </a:ln>
        </p:spPr>
      </p:pic>
      <p:pic>
        <p:nvPicPr>
          <p:cNvPr id="101" name="pasted-image.pdf"/>
          <p:cNvPicPr/>
          <p:nvPr/>
        </p:nvPicPr>
        <p:blipFill>
          <a:blip r:embed="rId3">
            <a:extLst/>
          </a:blip>
          <a:stretch>
            <a:fillRect/>
          </a:stretch>
        </p:blipFill>
        <p:spPr>
          <a:xfrm>
            <a:off x="10202777" y="9151687"/>
            <a:ext cx="3258975" cy="2585634"/>
          </a:xfrm>
          <a:prstGeom prst="rect">
            <a:avLst/>
          </a:prstGeom>
          <a:ln w="12700">
            <a:miter lim="400000"/>
          </a:ln>
        </p:spPr>
      </p:pic>
      <p:pic>
        <p:nvPicPr>
          <p:cNvPr id="102" name="pasted-image.pdf"/>
          <p:cNvPicPr/>
          <p:nvPr/>
        </p:nvPicPr>
        <p:blipFill>
          <a:blip r:embed="rId4">
            <a:extLst/>
          </a:blip>
          <a:stretch>
            <a:fillRect/>
          </a:stretch>
        </p:blipFill>
        <p:spPr>
          <a:xfrm>
            <a:off x="10202777" y="8552497"/>
            <a:ext cx="3258975" cy="2332566"/>
          </a:xfrm>
          <a:prstGeom prst="rect">
            <a:avLst/>
          </a:prstGeom>
          <a:ln w="12700">
            <a:miter lim="400000"/>
          </a:ln>
        </p:spPr>
      </p:pic>
      <p:pic>
        <p:nvPicPr>
          <p:cNvPr id="103" name="pasted-image.pdf"/>
          <p:cNvPicPr/>
          <p:nvPr/>
        </p:nvPicPr>
        <p:blipFill>
          <a:blip r:embed="rId6">
            <a:extLst/>
          </a:blip>
          <a:stretch>
            <a:fillRect/>
          </a:stretch>
        </p:blipFill>
        <p:spPr>
          <a:xfrm>
            <a:off x="10343407" y="8728788"/>
            <a:ext cx="1542969" cy="1129003"/>
          </a:xfrm>
          <a:prstGeom prst="rect">
            <a:avLst/>
          </a:prstGeom>
          <a:ln w="12700">
            <a:miter lim="400000"/>
          </a:ln>
        </p:spPr>
      </p:pic>
      <p:pic>
        <p:nvPicPr>
          <p:cNvPr id="104" name="pasted-image.pdf"/>
          <p:cNvPicPr/>
          <p:nvPr/>
        </p:nvPicPr>
        <p:blipFill>
          <a:blip r:embed="rId8">
            <a:extLst/>
          </a:blip>
          <a:stretch>
            <a:fillRect/>
          </a:stretch>
        </p:blipFill>
        <p:spPr>
          <a:xfrm>
            <a:off x="11060779" y="9154279"/>
            <a:ext cx="1542970" cy="1129003"/>
          </a:xfrm>
          <a:prstGeom prst="rect">
            <a:avLst/>
          </a:prstGeom>
          <a:ln w="12700">
            <a:miter lim="400000"/>
          </a:ln>
        </p:spPr>
      </p:pic>
      <p:pic>
        <p:nvPicPr>
          <p:cNvPr id="105" name="pasted-image.pdf"/>
          <p:cNvPicPr/>
          <p:nvPr/>
        </p:nvPicPr>
        <p:blipFill>
          <a:blip r:embed="rId8">
            <a:extLst/>
          </a:blip>
          <a:stretch>
            <a:fillRect/>
          </a:stretch>
        </p:blipFill>
        <p:spPr>
          <a:xfrm>
            <a:off x="21631712" y="8225583"/>
            <a:ext cx="1542969" cy="1129003"/>
          </a:xfrm>
          <a:prstGeom prst="rect">
            <a:avLst/>
          </a:prstGeom>
          <a:ln w="12700">
            <a:miter lim="400000"/>
          </a:ln>
        </p:spPr>
      </p:pic>
      <p:pic>
        <p:nvPicPr>
          <p:cNvPr id="106" name="pasted-image.pdf"/>
          <p:cNvPicPr/>
          <p:nvPr/>
        </p:nvPicPr>
        <p:blipFill>
          <a:blip r:embed="rId9">
            <a:extLst/>
          </a:blip>
          <a:stretch>
            <a:fillRect/>
          </a:stretch>
        </p:blipFill>
        <p:spPr>
          <a:xfrm>
            <a:off x="20773708" y="8728788"/>
            <a:ext cx="1542969" cy="1129003"/>
          </a:xfrm>
          <a:prstGeom prst="rect">
            <a:avLst/>
          </a:prstGeom>
          <a:ln w="12700">
            <a:miter lim="400000"/>
          </a:ln>
        </p:spPr>
      </p:pic>
      <p:pic>
        <p:nvPicPr>
          <p:cNvPr id="107" name="pasted-image.pdf"/>
          <p:cNvPicPr/>
          <p:nvPr/>
        </p:nvPicPr>
        <p:blipFill>
          <a:blip r:embed="rId10">
            <a:extLst/>
          </a:blip>
          <a:stretch>
            <a:fillRect/>
          </a:stretch>
        </p:blipFill>
        <p:spPr>
          <a:xfrm>
            <a:off x="22489715" y="8728788"/>
            <a:ext cx="1542969" cy="1129003"/>
          </a:xfrm>
          <a:prstGeom prst="rect">
            <a:avLst/>
          </a:prstGeom>
          <a:ln w="12700">
            <a:miter lim="400000"/>
          </a:ln>
        </p:spPr>
      </p:pic>
      <p:pic>
        <p:nvPicPr>
          <p:cNvPr id="108" name="pasted-image.pdf"/>
          <p:cNvPicPr/>
          <p:nvPr/>
        </p:nvPicPr>
        <p:blipFill>
          <a:blip r:embed="rId6">
            <a:extLst/>
          </a:blip>
          <a:stretch>
            <a:fillRect/>
          </a:stretch>
        </p:blipFill>
        <p:spPr>
          <a:xfrm>
            <a:off x="21631712" y="9154279"/>
            <a:ext cx="1542969" cy="1129003"/>
          </a:xfrm>
          <a:prstGeom prst="rect">
            <a:avLst/>
          </a:prstGeom>
          <a:ln w="12700">
            <a:miter lim="400000"/>
          </a:ln>
        </p:spPr>
      </p:pic>
      <p:pic>
        <p:nvPicPr>
          <p:cNvPr id="109" name="pasted-image.pdf"/>
          <p:cNvPicPr/>
          <p:nvPr/>
        </p:nvPicPr>
        <p:blipFill>
          <a:blip r:embed="rId5">
            <a:extLst/>
          </a:blip>
          <a:stretch>
            <a:fillRect/>
          </a:stretch>
        </p:blipFill>
        <p:spPr>
          <a:xfrm>
            <a:off x="18137406" y="8187086"/>
            <a:ext cx="1648197" cy="1205998"/>
          </a:xfrm>
          <a:prstGeom prst="rect">
            <a:avLst/>
          </a:prstGeom>
          <a:ln w="12700">
            <a:miter lim="400000"/>
          </a:ln>
        </p:spPr>
      </p:pic>
      <p:pic>
        <p:nvPicPr>
          <p:cNvPr id="110" name="pasted-image.pdf"/>
          <p:cNvPicPr/>
          <p:nvPr/>
        </p:nvPicPr>
        <p:blipFill>
          <a:blip r:embed="rId8">
            <a:extLst/>
          </a:blip>
          <a:stretch>
            <a:fillRect/>
          </a:stretch>
        </p:blipFill>
        <p:spPr>
          <a:xfrm>
            <a:off x="17332018" y="8728788"/>
            <a:ext cx="1542969" cy="1129003"/>
          </a:xfrm>
          <a:prstGeom prst="rect">
            <a:avLst/>
          </a:prstGeom>
          <a:ln w="12700">
            <a:miter lim="400000"/>
          </a:ln>
        </p:spPr>
      </p:pic>
      <p:pic>
        <p:nvPicPr>
          <p:cNvPr id="111" name="pasted-image.pdf"/>
          <p:cNvPicPr/>
          <p:nvPr/>
        </p:nvPicPr>
        <p:blipFill>
          <a:blip r:embed="rId8">
            <a:extLst/>
          </a:blip>
          <a:stretch>
            <a:fillRect/>
          </a:stretch>
        </p:blipFill>
        <p:spPr>
          <a:xfrm>
            <a:off x="18108068" y="9154279"/>
            <a:ext cx="1542969" cy="1129003"/>
          </a:xfrm>
          <a:prstGeom prst="rect">
            <a:avLst/>
          </a:prstGeom>
          <a:ln w="12700">
            <a:miter lim="400000"/>
          </a:ln>
        </p:spPr>
      </p:pic>
      <p:sp>
        <p:nvSpPr>
          <p:cNvPr id="112" name="Shape 112"/>
          <p:cNvSpPr/>
          <p:nvPr/>
        </p:nvSpPr>
        <p:spPr>
          <a:xfrm flipV="1">
            <a:off x="14562757" y="4847372"/>
            <a:ext cx="1519215" cy="4157037"/>
          </a:xfrm>
          <a:prstGeom prst="line">
            <a:avLst/>
          </a:prstGeom>
          <a:ln w="25400">
            <a:solidFill/>
            <a:miter lim="400000"/>
          </a:ln>
        </p:spPr>
        <p:txBody>
          <a:bodyPr lIns="50800" tIns="50800" rIns="50800" bIns="50800" anchor="ctr"/>
          <a:lstStyle/>
          <a:p>
            <a:pPr lvl="0">
              <a:defRPr sz="3200"/>
            </a:pPr>
          </a:p>
        </p:txBody>
      </p:sp>
      <p:grpSp>
        <p:nvGrpSpPr>
          <p:cNvPr id="115" name="Group 115"/>
          <p:cNvGrpSpPr/>
          <p:nvPr/>
        </p:nvGrpSpPr>
        <p:grpSpPr>
          <a:xfrm>
            <a:off x="12616115" y="6389564"/>
            <a:ext cx="1265632" cy="2155044"/>
            <a:chOff x="323811" y="139699"/>
            <a:chExt cx="1265631" cy="2155042"/>
          </a:xfrm>
        </p:grpSpPr>
        <p:pic>
          <p:nvPicPr>
            <p:cNvPr id="113" name="pasted-image.pdf"/>
            <p:cNvPicPr/>
            <p:nvPr/>
          </p:nvPicPr>
          <p:blipFill>
            <a:blip r:embed="rId11">
              <a:extLst/>
            </a:blip>
            <a:stretch>
              <a:fillRect/>
            </a:stretch>
          </p:blipFill>
          <p:spPr>
            <a:xfrm>
              <a:off x="493471" y="1165741"/>
              <a:ext cx="921028" cy="1129002"/>
            </a:xfrm>
            <a:prstGeom prst="rect">
              <a:avLst/>
            </a:prstGeom>
            <a:ln w="12700" cap="flat">
              <a:noFill/>
              <a:miter lim="400000"/>
            </a:ln>
            <a:effectLst/>
          </p:spPr>
        </p:pic>
        <p:sp>
          <p:nvSpPr>
            <p:cNvPr id="114" name="Shape 114"/>
            <p:cNvSpPr/>
            <p:nvPr/>
          </p:nvSpPr>
          <p:spPr>
            <a:xfrm>
              <a:off x="323811" y="139699"/>
              <a:ext cx="1265633"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118" name="Group 118"/>
          <p:cNvGrpSpPr/>
          <p:nvPr/>
        </p:nvGrpSpPr>
        <p:grpSpPr>
          <a:xfrm>
            <a:off x="15970400" y="6458114"/>
            <a:ext cx="1514349" cy="2086494"/>
            <a:chOff x="393763" y="139699"/>
            <a:chExt cx="1514347" cy="2086492"/>
          </a:xfrm>
        </p:grpSpPr>
        <p:pic>
          <p:nvPicPr>
            <p:cNvPr id="116" name="pasted-image.pdf"/>
            <p:cNvPicPr/>
            <p:nvPr/>
          </p:nvPicPr>
          <p:blipFill>
            <a:blip r:embed="rId11">
              <a:extLst/>
            </a:blip>
            <a:stretch>
              <a:fillRect/>
            </a:stretch>
          </p:blipFill>
          <p:spPr>
            <a:xfrm>
              <a:off x="690423" y="1097191"/>
              <a:ext cx="921029" cy="1129002"/>
            </a:xfrm>
            <a:prstGeom prst="rect">
              <a:avLst/>
            </a:prstGeom>
            <a:ln w="12700" cap="flat">
              <a:noFill/>
              <a:miter lim="400000"/>
            </a:ln>
            <a:effectLst/>
          </p:spPr>
        </p:pic>
        <p:sp>
          <p:nvSpPr>
            <p:cNvPr id="117" name="Shape 117"/>
            <p:cNvSpPr/>
            <p:nvPr/>
          </p:nvSpPr>
          <p:spPr>
            <a:xfrm>
              <a:off x="393763" y="139699"/>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121" name="Group 121"/>
          <p:cNvGrpSpPr/>
          <p:nvPr/>
        </p:nvGrpSpPr>
        <p:grpSpPr>
          <a:xfrm>
            <a:off x="19940542" y="6303400"/>
            <a:ext cx="921028" cy="2088908"/>
            <a:chOff x="196393" y="139699"/>
            <a:chExt cx="921027" cy="2088907"/>
          </a:xfrm>
        </p:grpSpPr>
        <p:pic>
          <p:nvPicPr>
            <p:cNvPr id="119" name="pasted-image.pdf"/>
            <p:cNvPicPr/>
            <p:nvPr/>
          </p:nvPicPr>
          <p:blipFill>
            <a:blip r:embed="rId11">
              <a:extLst/>
            </a:blip>
            <a:stretch>
              <a:fillRect/>
            </a:stretch>
          </p:blipFill>
          <p:spPr>
            <a:xfrm>
              <a:off x="196393" y="1099606"/>
              <a:ext cx="921029" cy="1129002"/>
            </a:xfrm>
            <a:prstGeom prst="rect">
              <a:avLst/>
            </a:prstGeom>
            <a:ln w="12700" cap="flat">
              <a:noFill/>
              <a:miter lim="400000"/>
            </a:ln>
            <a:effectLst/>
          </p:spPr>
        </p:pic>
        <p:sp>
          <p:nvSpPr>
            <p:cNvPr id="120" name="Shape 120"/>
            <p:cNvSpPr/>
            <p:nvPr/>
          </p:nvSpPr>
          <p:spPr>
            <a:xfrm>
              <a:off x="215912" y="139699"/>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sp>
        <p:nvSpPr>
          <p:cNvPr id="122" name="Shape 122"/>
          <p:cNvSpPr/>
          <p:nvPr/>
        </p:nvSpPr>
        <p:spPr>
          <a:xfrm>
            <a:off x="18058474" y="4074797"/>
            <a:ext cx="37020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HA Proxy LB</a:t>
            </a:r>
          </a:p>
        </p:txBody>
      </p:sp>
      <p:sp>
        <p:nvSpPr>
          <p:cNvPr id="123" name="Shape 123"/>
          <p:cNvSpPr/>
          <p:nvPr/>
        </p:nvSpPr>
        <p:spPr>
          <a:xfrm flipH="1" flipV="1">
            <a:off x="16973466" y="4779481"/>
            <a:ext cx="1891114" cy="3513219"/>
          </a:xfrm>
          <a:prstGeom prst="line">
            <a:avLst/>
          </a:prstGeom>
          <a:ln w="25400">
            <a:solidFill/>
            <a:miter lim="400000"/>
          </a:ln>
        </p:spPr>
        <p:txBody>
          <a:bodyPr lIns="50800" tIns="50800" rIns="50800" bIns="50800" anchor="ctr"/>
          <a:lstStyle/>
          <a:p>
            <a:pPr lvl="0">
              <a:defRPr sz="3200"/>
            </a:pPr>
          </a:p>
        </p:txBody>
      </p:sp>
      <p:sp>
        <p:nvSpPr>
          <p:cNvPr id="124" name="Shape 124"/>
          <p:cNvSpPr/>
          <p:nvPr/>
        </p:nvSpPr>
        <p:spPr>
          <a:xfrm>
            <a:off x="919934" y="2924809"/>
            <a:ext cx="8955242" cy="850932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900"/>
              <a:t>A single foundation deployment</a:t>
            </a:r>
            <a:endParaRPr sz="4900"/>
          </a:p>
          <a:p>
            <a:pPr lvl="0" marL="549519" indent="-549519" algn="l">
              <a:spcBef>
                <a:spcPts val="4500"/>
              </a:spcBef>
              <a:buSzPct val="75000"/>
              <a:buChar char="•"/>
              <a:defRPr sz="1800"/>
            </a:pPr>
            <a:r>
              <a:rPr sz="4900"/>
              <a:t>Single cluster of compute</a:t>
            </a:r>
            <a:endParaRPr sz="4900"/>
          </a:p>
          <a:p>
            <a:pPr lvl="0" marL="549519" indent="-549519" algn="l">
              <a:spcBef>
                <a:spcPts val="4500"/>
              </a:spcBef>
              <a:buSzPct val="75000"/>
              <a:buChar char="•"/>
              <a:defRPr sz="1800"/>
            </a:pPr>
            <a:r>
              <a:rPr sz="4900"/>
              <a:t>Simple network requirements.</a:t>
            </a:r>
            <a:endParaRPr sz="4900"/>
          </a:p>
          <a:p>
            <a:pPr lvl="0" marL="549519" indent="-549519" algn="l">
              <a:spcBef>
                <a:spcPts val="4500"/>
              </a:spcBef>
              <a:buSzPct val="75000"/>
              <a:buChar char="•"/>
              <a:defRPr sz="1800"/>
            </a:pPr>
            <a:r>
              <a:rPr sz="4900"/>
              <a:t>Internal Load Balancing</a:t>
            </a:r>
            <a:endParaRPr sz="4900"/>
          </a:p>
          <a:p>
            <a:pPr lvl="0" marL="549519" indent="-549519" algn="l">
              <a:spcBef>
                <a:spcPts val="4500"/>
              </a:spcBef>
              <a:buSzPct val="75000"/>
              <a:buChar char="•"/>
              <a:defRPr sz="1800"/>
            </a:pPr>
            <a:r>
              <a:rPr sz="4900"/>
              <a:t>Used for simple deployments (Dev/Test, POC/Eval)</a:t>
            </a:r>
            <a:endParaRPr sz="4900"/>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pasted-image.pdf"/>
          <p:cNvPicPr/>
          <p:nvPr/>
        </p:nvPicPr>
        <p:blipFill>
          <a:blip r:embed="rId3">
            <a:extLst/>
          </a:blip>
          <a:stretch>
            <a:fillRect/>
          </a:stretch>
        </p:blipFill>
        <p:spPr>
          <a:xfrm>
            <a:off x="11014501" y="3437672"/>
            <a:ext cx="11401893" cy="1987779"/>
          </a:xfrm>
          <a:prstGeom prst="rect">
            <a:avLst/>
          </a:prstGeom>
          <a:ln w="12700">
            <a:miter lim="400000"/>
          </a:ln>
        </p:spPr>
      </p:pic>
      <p:sp>
        <p:nvSpPr>
          <p:cNvPr id="129" name="Shape 129"/>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External Load Balancing</a:t>
            </a:r>
          </a:p>
        </p:txBody>
      </p:sp>
      <p:pic>
        <p:nvPicPr>
          <p:cNvPr id="130" name="pasted-image.pdf"/>
          <p:cNvPicPr/>
          <p:nvPr/>
        </p:nvPicPr>
        <p:blipFill>
          <a:blip r:embed="rId4">
            <a:extLst/>
          </a:blip>
          <a:stretch>
            <a:fillRect/>
          </a:stretch>
        </p:blipFill>
        <p:spPr>
          <a:xfrm>
            <a:off x="20773708" y="9151687"/>
            <a:ext cx="3258976" cy="2585634"/>
          </a:xfrm>
          <a:prstGeom prst="rect">
            <a:avLst/>
          </a:prstGeom>
          <a:ln w="12700">
            <a:miter lim="400000"/>
          </a:ln>
        </p:spPr>
      </p:pic>
      <p:pic>
        <p:nvPicPr>
          <p:cNvPr id="131" name="pasted-image.pdf"/>
          <p:cNvPicPr/>
          <p:nvPr/>
        </p:nvPicPr>
        <p:blipFill>
          <a:blip r:embed="rId4">
            <a:extLst/>
          </a:blip>
          <a:stretch>
            <a:fillRect/>
          </a:stretch>
        </p:blipFill>
        <p:spPr>
          <a:xfrm>
            <a:off x="17250064" y="9151687"/>
            <a:ext cx="3258976" cy="2585634"/>
          </a:xfrm>
          <a:prstGeom prst="rect">
            <a:avLst/>
          </a:prstGeom>
          <a:ln w="12700">
            <a:miter lim="400000"/>
          </a:ln>
        </p:spPr>
      </p:pic>
      <p:pic>
        <p:nvPicPr>
          <p:cNvPr id="132" name="pasted-image.pdf"/>
          <p:cNvPicPr/>
          <p:nvPr/>
        </p:nvPicPr>
        <p:blipFill>
          <a:blip r:embed="rId4">
            <a:extLst/>
          </a:blip>
          <a:stretch>
            <a:fillRect/>
          </a:stretch>
        </p:blipFill>
        <p:spPr>
          <a:xfrm>
            <a:off x="13726421" y="9151687"/>
            <a:ext cx="3258975" cy="2585634"/>
          </a:xfrm>
          <a:prstGeom prst="rect">
            <a:avLst/>
          </a:prstGeom>
          <a:ln w="12700">
            <a:miter lim="400000"/>
          </a:ln>
        </p:spPr>
      </p:pic>
      <p:pic>
        <p:nvPicPr>
          <p:cNvPr id="133" name="pasted-image.pdf"/>
          <p:cNvPicPr/>
          <p:nvPr/>
        </p:nvPicPr>
        <p:blipFill>
          <a:blip r:embed="rId5">
            <a:extLst/>
          </a:blip>
          <a:stretch>
            <a:fillRect/>
          </a:stretch>
        </p:blipFill>
        <p:spPr>
          <a:xfrm>
            <a:off x="13726421" y="8552497"/>
            <a:ext cx="3258975" cy="2332566"/>
          </a:xfrm>
          <a:prstGeom prst="rect">
            <a:avLst/>
          </a:prstGeom>
          <a:ln w="12700">
            <a:miter lim="400000"/>
          </a:ln>
        </p:spPr>
      </p:pic>
      <p:pic>
        <p:nvPicPr>
          <p:cNvPr id="134" name="pasted-image.pdf"/>
          <p:cNvPicPr/>
          <p:nvPr/>
        </p:nvPicPr>
        <p:blipFill>
          <a:blip r:embed="rId6">
            <a:extLst/>
          </a:blip>
          <a:stretch>
            <a:fillRect/>
          </a:stretch>
        </p:blipFill>
        <p:spPr>
          <a:xfrm>
            <a:off x="13785099" y="8690291"/>
            <a:ext cx="1648197" cy="1205998"/>
          </a:xfrm>
          <a:prstGeom prst="rect">
            <a:avLst/>
          </a:prstGeom>
          <a:ln w="12700">
            <a:miter lim="400000"/>
          </a:ln>
        </p:spPr>
      </p:pic>
      <p:pic>
        <p:nvPicPr>
          <p:cNvPr id="135" name="pasted-image.pdf"/>
          <p:cNvPicPr/>
          <p:nvPr/>
        </p:nvPicPr>
        <p:blipFill>
          <a:blip r:embed="rId7">
            <a:extLst/>
          </a:blip>
          <a:stretch>
            <a:fillRect/>
          </a:stretch>
        </p:blipFill>
        <p:spPr>
          <a:xfrm>
            <a:off x="15442427" y="8728788"/>
            <a:ext cx="1542970" cy="1129003"/>
          </a:xfrm>
          <a:prstGeom prst="rect">
            <a:avLst/>
          </a:prstGeom>
          <a:ln w="12700">
            <a:miter lim="400000"/>
          </a:ln>
        </p:spPr>
      </p:pic>
      <p:pic>
        <p:nvPicPr>
          <p:cNvPr id="136" name="pasted-image.pdf"/>
          <p:cNvPicPr/>
          <p:nvPr/>
        </p:nvPicPr>
        <p:blipFill>
          <a:blip r:embed="rId5">
            <a:extLst/>
          </a:blip>
          <a:stretch>
            <a:fillRect/>
          </a:stretch>
        </p:blipFill>
        <p:spPr>
          <a:xfrm>
            <a:off x="17250066" y="8552497"/>
            <a:ext cx="3258975" cy="2332566"/>
          </a:xfrm>
          <a:prstGeom prst="rect">
            <a:avLst/>
          </a:prstGeom>
          <a:ln w="12700">
            <a:miter lim="400000"/>
          </a:ln>
        </p:spPr>
      </p:pic>
      <p:pic>
        <p:nvPicPr>
          <p:cNvPr id="137" name="pasted-image.pdf"/>
          <p:cNvPicPr/>
          <p:nvPr/>
        </p:nvPicPr>
        <p:blipFill>
          <a:blip r:embed="rId5">
            <a:extLst/>
          </a:blip>
          <a:stretch>
            <a:fillRect/>
          </a:stretch>
        </p:blipFill>
        <p:spPr>
          <a:xfrm>
            <a:off x="20773708" y="8552497"/>
            <a:ext cx="3258976" cy="2332566"/>
          </a:xfrm>
          <a:prstGeom prst="rect">
            <a:avLst/>
          </a:prstGeom>
          <a:ln w="12700">
            <a:miter lim="400000"/>
          </a:ln>
        </p:spPr>
      </p:pic>
      <p:pic>
        <p:nvPicPr>
          <p:cNvPr id="138" name="pasted-image.pdf"/>
          <p:cNvPicPr/>
          <p:nvPr/>
        </p:nvPicPr>
        <p:blipFill>
          <a:blip r:embed="rId4">
            <a:extLst/>
          </a:blip>
          <a:stretch>
            <a:fillRect/>
          </a:stretch>
        </p:blipFill>
        <p:spPr>
          <a:xfrm>
            <a:off x="10202777" y="9151687"/>
            <a:ext cx="3258975" cy="2585634"/>
          </a:xfrm>
          <a:prstGeom prst="rect">
            <a:avLst/>
          </a:prstGeom>
          <a:ln w="12700">
            <a:miter lim="400000"/>
          </a:ln>
        </p:spPr>
      </p:pic>
      <p:pic>
        <p:nvPicPr>
          <p:cNvPr id="139" name="pasted-image.pdf"/>
          <p:cNvPicPr/>
          <p:nvPr/>
        </p:nvPicPr>
        <p:blipFill>
          <a:blip r:embed="rId5">
            <a:extLst/>
          </a:blip>
          <a:stretch>
            <a:fillRect/>
          </a:stretch>
        </p:blipFill>
        <p:spPr>
          <a:xfrm>
            <a:off x="10202778" y="8552497"/>
            <a:ext cx="3258975" cy="2332566"/>
          </a:xfrm>
          <a:prstGeom prst="rect">
            <a:avLst/>
          </a:prstGeom>
          <a:ln w="12700">
            <a:miter lim="400000"/>
          </a:ln>
        </p:spPr>
      </p:pic>
      <p:pic>
        <p:nvPicPr>
          <p:cNvPr id="140" name="pasted-image.pdf"/>
          <p:cNvPicPr/>
          <p:nvPr/>
        </p:nvPicPr>
        <p:blipFill>
          <a:blip r:embed="rId7">
            <a:extLst/>
          </a:blip>
          <a:stretch>
            <a:fillRect/>
          </a:stretch>
        </p:blipFill>
        <p:spPr>
          <a:xfrm>
            <a:off x="10343407" y="8728788"/>
            <a:ext cx="1542969" cy="1129003"/>
          </a:xfrm>
          <a:prstGeom prst="rect">
            <a:avLst/>
          </a:prstGeom>
          <a:ln w="12700">
            <a:miter lim="400000"/>
          </a:ln>
        </p:spPr>
      </p:pic>
      <p:pic>
        <p:nvPicPr>
          <p:cNvPr id="141" name="pasted-image.pdf"/>
          <p:cNvPicPr/>
          <p:nvPr/>
        </p:nvPicPr>
        <p:blipFill>
          <a:blip r:embed="rId8">
            <a:extLst/>
          </a:blip>
          <a:stretch>
            <a:fillRect/>
          </a:stretch>
        </p:blipFill>
        <p:spPr>
          <a:xfrm>
            <a:off x="11060780" y="9154279"/>
            <a:ext cx="1542969" cy="1129003"/>
          </a:xfrm>
          <a:prstGeom prst="rect">
            <a:avLst/>
          </a:prstGeom>
          <a:ln w="12700">
            <a:miter lim="400000"/>
          </a:ln>
        </p:spPr>
      </p:pic>
      <p:pic>
        <p:nvPicPr>
          <p:cNvPr id="142" name="pasted-image.pdf"/>
          <p:cNvPicPr/>
          <p:nvPr/>
        </p:nvPicPr>
        <p:blipFill>
          <a:blip r:embed="rId8">
            <a:extLst/>
          </a:blip>
          <a:stretch>
            <a:fillRect/>
          </a:stretch>
        </p:blipFill>
        <p:spPr>
          <a:xfrm>
            <a:off x="21631712" y="8225583"/>
            <a:ext cx="1542969" cy="1129003"/>
          </a:xfrm>
          <a:prstGeom prst="rect">
            <a:avLst/>
          </a:prstGeom>
          <a:ln w="12700">
            <a:miter lim="400000"/>
          </a:ln>
        </p:spPr>
      </p:pic>
      <p:pic>
        <p:nvPicPr>
          <p:cNvPr id="143" name="pasted-image.pdf"/>
          <p:cNvPicPr/>
          <p:nvPr/>
        </p:nvPicPr>
        <p:blipFill>
          <a:blip r:embed="rId9">
            <a:extLst/>
          </a:blip>
          <a:stretch>
            <a:fillRect/>
          </a:stretch>
        </p:blipFill>
        <p:spPr>
          <a:xfrm>
            <a:off x="20773708" y="8728788"/>
            <a:ext cx="1542969" cy="1129003"/>
          </a:xfrm>
          <a:prstGeom prst="rect">
            <a:avLst/>
          </a:prstGeom>
          <a:ln w="12700">
            <a:miter lim="400000"/>
          </a:ln>
        </p:spPr>
      </p:pic>
      <p:pic>
        <p:nvPicPr>
          <p:cNvPr id="144" name="pasted-image.pdf"/>
          <p:cNvPicPr/>
          <p:nvPr/>
        </p:nvPicPr>
        <p:blipFill>
          <a:blip r:embed="rId10">
            <a:extLst/>
          </a:blip>
          <a:stretch>
            <a:fillRect/>
          </a:stretch>
        </p:blipFill>
        <p:spPr>
          <a:xfrm>
            <a:off x="22489715" y="8728788"/>
            <a:ext cx="1542969" cy="1129003"/>
          </a:xfrm>
          <a:prstGeom prst="rect">
            <a:avLst/>
          </a:prstGeom>
          <a:ln w="12700">
            <a:miter lim="400000"/>
          </a:ln>
        </p:spPr>
      </p:pic>
      <p:pic>
        <p:nvPicPr>
          <p:cNvPr id="145" name="pasted-image.pdf"/>
          <p:cNvPicPr/>
          <p:nvPr/>
        </p:nvPicPr>
        <p:blipFill>
          <a:blip r:embed="rId7">
            <a:extLst/>
          </a:blip>
          <a:stretch>
            <a:fillRect/>
          </a:stretch>
        </p:blipFill>
        <p:spPr>
          <a:xfrm>
            <a:off x="21631712" y="9154279"/>
            <a:ext cx="1542969" cy="1129003"/>
          </a:xfrm>
          <a:prstGeom prst="rect">
            <a:avLst/>
          </a:prstGeom>
          <a:ln w="12700">
            <a:miter lim="400000"/>
          </a:ln>
        </p:spPr>
      </p:pic>
      <p:pic>
        <p:nvPicPr>
          <p:cNvPr id="146" name="pasted-image.pdf"/>
          <p:cNvPicPr/>
          <p:nvPr/>
        </p:nvPicPr>
        <p:blipFill>
          <a:blip r:embed="rId6">
            <a:extLst/>
          </a:blip>
          <a:stretch>
            <a:fillRect/>
          </a:stretch>
        </p:blipFill>
        <p:spPr>
          <a:xfrm>
            <a:off x="18137407" y="8187086"/>
            <a:ext cx="1648197" cy="1205998"/>
          </a:xfrm>
          <a:prstGeom prst="rect">
            <a:avLst/>
          </a:prstGeom>
          <a:ln w="12700">
            <a:miter lim="400000"/>
          </a:ln>
        </p:spPr>
      </p:pic>
      <p:pic>
        <p:nvPicPr>
          <p:cNvPr id="147" name="pasted-image.pdf"/>
          <p:cNvPicPr/>
          <p:nvPr/>
        </p:nvPicPr>
        <p:blipFill>
          <a:blip r:embed="rId8">
            <a:extLst/>
          </a:blip>
          <a:stretch>
            <a:fillRect/>
          </a:stretch>
        </p:blipFill>
        <p:spPr>
          <a:xfrm>
            <a:off x="17332018" y="8728788"/>
            <a:ext cx="1542969" cy="1129003"/>
          </a:xfrm>
          <a:prstGeom prst="rect">
            <a:avLst/>
          </a:prstGeom>
          <a:ln w="12700">
            <a:miter lim="400000"/>
          </a:ln>
        </p:spPr>
      </p:pic>
      <p:pic>
        <p:nvPicPr>
          <p:cNvPr id="148" name="pasted-image.pdf"/>
          <p:cNvPicPr/>
          <p:nvPr/>
        </p:nvPicPr>
        <p:blipFill>
          <a:blip r:embed="rId8">
            <a:extLst/>
          </a:blip>
          <a:stretch>
            <a:fillRect/>
          </a:stretch>
        </p:blipFill>
        <p:spPr>
          <a:xfrm>
            <a:off x="18108068" y="9154279"/>
            <a:ext cx="1542969" cy="1129003"/>
          </a:xfrm>
          <a:prstGeom prst="rect">
            <a:avLst/>
          </a:prstGeom>
          <a:ln w="12700">
            <a:miter lim="400000"/>
          </a:ln>
        </p:spPr>
      </p:pic>
      <p:sp>
        <p:nvSpPr>
          <p:cNvPr id="149" name="Shape 149"/>
          <p:cNvSpPr/>
          <p:nvPr/>
        </p:nvSpPr>
        <p:spPr>
          <a:xfrm flipV="1">
            <a:off x="14783180" y="4205864"/>
            <a:ext cx="1490101" cy="4760583"/>
          </a:xfrm>
          <a:prstGeom prst="line">
            <a:avLst/>
          </a:prstGeom>
          <a:ln w="25400">
            <a:solidFill/>
            <a:miter lim="400000"/>
          </a:ln>
        </p:spPr>
        <p:txBody>
          <a:bodyPr lIns="50800" tIns="50800" rIns="50800" bIns="50800" anchor="ctr"/>
          <a:lstStyle/>
          <a:p>
            <a:pPr lvl="0">
              <a:defRPr sz="3200"/>
            </a:pPr>
          </a:p>
        </p:txBody>
      </p:sp>
      <p:grpSp>
        <p:nvGrpSpPr>
          <p:cNvPr id="152" name="Group 152"/>
          <p:cNvGrpSpPr/>
          <p:nvPr/>
        </p:nvGrpSpPr>
        <p:grpSpPr>
          <a:xfrm>
            <a:off x="12641372" y="6425047"/>
            <a:ext cx="1265632" cy="2155044"/>
            <a:chOff x="323811" y="139699"/>
            <a:chExt cx="1265631" cy="2155042"/>
          </a:xfrm>
        </p:grpSpPr>
        <p:pic>
          <p:nvPicPr>
            <p:cNvPr id="150" name="pasted-image.pdf"/>
            <p:cNvPicPr/>
            <p:nvPr/>
          </p:nvPicPr>
          <p:blipFill>
            <a:blip r:embed="rId11">
              <a:extLst/>
            </a:blip>
            <a:stretch>
              <a:fillRect/>
            </a:stretch>
          </p:blipFill>
          <p:spPr>
            <a:xfrm>
              <a:off x="493471" y="1165741"/>
              <a:ext cx="921028" cy="1129002"/>
            </a:xfrm>
            <a:prstGeom prst="rect">
              <a:avLst/>
            </a:prstGeom>
            <a:ln w="12700" cap="flat">
              <a:noFill/>
              <a:miter lim="400000"/>
            </a:ln>
            <a:effectLst/>
          </p:spPr>
        </p:pic>
        <p:sp>
          <p:nvSpPr>
            <p:cNvPr id="151" name="Shape 151"/>
            <p:cNvSpPr/>
            <p:nvPr/>
          </p:nvSpPr>
          <p:spPr>
            <a:xfrm>
              <a:off x="323811" y="139699"/>
              <a:ext cx="1265633"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155" name="Group 155"/>
          <p:cNvGrpSpPr/>
          <p:nvPr/>
        </p:nvGrpSpPr>
        <p:grpSpPr>
          <a:xfrm>
            <a:off x="15958273" y="6459322"/>
            <a:ext cx="1514349" cy="2086493"/>
            <a:chOff x="393763" y="139699"/>
            <a:chExt cx="1514347" cy="2086492"/>
          </a:xfrm>
        </p:grpSpPr>
        <p:pic>
          <p:nvPicPr>
            <p:cNvPr id="153" name="pasted-image.pdf"/>
            <p:cNvPicPr/>
            <p:nvPr/>
          </p:nvPicPr>
          <p:blipFill>
            <a:blip r:embed="rId11">
              <a:extLst/>
            </a:blip>
            <a:stretch>
              <a:fillRect/>
            </a:stretch>
          </p:blipFill>
          <p:spPr>
            <a:xfrm>
              <a:off x="690423" y="1097191"/>
              <a:ext cx="921029" cy="1129002"/>
            </a:xfrm>
            <a:prstGeom prst="rect">
              <a:avLst/>
            </a:prstGeom>
            <a:ln w="12700" cap="flat">
              <a:noFill/>
              <a:miter lim="400000"/>
            </a:ln>
            <a:effectLst/>
          </p:spPr>
        </p:pic>
        <p:sp>
          <p:nvSpPr>
            <p:cNvPr id="154" name="Shape 154"/>
            <p:cNvSpPr/>
            <p:nvPr/>
          </p:nvSpPr>
          <p:spPr>
            <a:xfrm>
              <a:off x="393763" y="139699"/>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158" name="Group 158"/>
          <p:cNvGrpSpPr/>
          <p:nvPr/>
        </p:nvGrpSpPr>
        <p:grpSpPr>
          <a:xfrm>
            <a:off x="20450388" y="6425047"/>
            <a:ext cx="921028" cy="2088908"/>
            <a:chOff x="196393" y="139699"/>
            <a:chExt cx="921027" cy="2088907"/>
          </a:xfrm>
        </p:grpSpPr>
        <p:pic>
          <p:nvPicPr>
            <p:cNvPr id="156" name="pasted-image.pdf"/>
            <p:cNvPicPr/>
            <p:nvPr/>
          </p:nvPicPr>
          <p:blipFill>
            <a:blip r:embed="rId11">
              <a:extLst/>
            </a:blip>
            <a:stretch>
              <a:fillRect/>
            </a:stretch>
          </p:blipFill>
          <p:spPr>
            <a:xfrm>
              <a:off x="196393" y="1099606"/>
              <a:ext cx="921029" cy="1129002"/>
            </a:xfrm>
            <a:prstGeom prst="rect">
              <a:avLst/>
            </a:prstGeom>
            <a:ln w="12700" cap="flat">
              <a:noFill/>
              <a:miter lim="400000"/>
            </a:ln>
            <a:effectLst/>
          </p:spPr>
        </p:pic>
        <p:sp>
          <p:nvSpPr>
            <p:cNvPr id="157" name="Shape 157"/>
            <p:cNvSpPr/>
            <p:nvPr/>
          </p:nvSpPr>
          <p:spPr>
            <a:xfrm>
              <a:off x="215912" y="139699"/>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sp>
        <p:nvSpPr>
          <p:cNvPr id="159" name="Shape 159"/>
          <p:cNvSpPr/>
          <p:nvPr/>
        </p:nvSpPr>
        <p:spPr>
          <a:xfrm flipH="1" flipV="1">
            <a:off x="16675065" y="4212698"/>
            <a:ext cx="2189041" cy="4333251"/>
          </a:xfrm>
          <a:prstGeom prst="line">
            <a:avLst/>
          </a:prstGeom>
          <a:ln w="25400">
            <a:solidFill/>
            <a:miter lim="400000"/>
          </a:ln>
        </p:spPr>
        <p:txBody>
          <a:bodyPr lIns="50800" tIns="50800" rIns="50800" bIns="50800" anchor="ctr"/>
          <a:lstStyle/>
          <a:p>
            <a:pPr lvl="0">
              <a:defRPr sz="3200"/>
            </a:pPr>
          </a:p>
        </p:txBody>
      </p:sp>
      <p:sp>
        <p:nvSpPr>
          <p:cNvPr id="160" name="Shape 160"/>
          <p:cNvSpPr/>
          <p:nvPr/>
        </p:nvSpPr>
        <p:spPr>
          <a:xfrm>
            <a:off x="623418" y="3141092"/>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Integrate Enterprise Load Balancer to leverage,</a:t>
            </a:r>
            <a:endParaRPr sz="4500"/>
          </a:p>
          <a:p>
            <a:pPr lvl="1" marL="1184519" indent="-549519" algn="l">
              <a:spcBef>
                <a:spcPts val="4500"/>
              </a:spcBef>
              <a:buSzPct val="75000"/>
              <a:buChar char="•"/>
              <a:defRPr sz="1800"/>
            </a:pPr>
            <a:r>
              <a:rPr sz="4500"/>
              <a:t>SSL termination</a:t>
            </a:r>
            <a:endParaRPr sz="4500"/>
          </a:p>
          <a:p>
            <a:pPr lvl="1" marL="1184519" indent="-549519" algn="l">
              <a:spcBef>
                <a:spcPts val="4500"/>
              </a:spcBef>
              <a:buSzPct val="75000"/>
              <a:buChar char="•"/>
              <a:defRPr sz="1800"/>
            </a:pPr>
            <a:r>
              <a:rPr sz="4500"/>
              <a:t>SSL certificate management </a:t>
            </a:r>
            <a:endParaRPr sz="4500"/>
          </a:p>
          <a:p>
            <a:pPr lvl="1" marL="1184519" indent="-549519" algn="l">
              <a:spcBef>
                <a:spcPts val="4500"/>
              </a:spcBef>
              <a:buSzPct val="75000"/>
              <a:buChar char="•"/>
              <a:defRPr sz="1800"/>
            </a:pPr>
            <a:r>
              <a:rPr sz="4500"/>
              <a:t>HTTP Rewrite rules</a:t>
            </a:r>
            <a:endParaRPr sz="4500"/>
          </a:p>
          <a:p>
            <a:pPr lvl="1" marL="1184519" indent="-549519" algn="l">
              <a:spcBef>
                <a:spcPts val="4500"/>
              </a:spcBef>
              <a:buSzPct val="75000"/>
              <a:buChar char="•"/>
              <a:defRPr sz="1800"/>
            </a:pPr>
            <a:r>
              <a:rPr sz="4500"/>
              <a:t>Load Balancing Health Checks</a:t>
            </a:r>
            <a:endParaRPr sz="4500"/>
          </a:p>
          <a:p>
            <a:pPr lvl="0" algn="l">
              <a:spcBef>
                <a:spcPts val="4500"/>
              </a:spcBef>
              <a:defRPr sz="1800"/>
            </a:pPr>
            <a:endParaRPr sz="4500"/>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lvl="0">
              <a:defRPr sz="1800">
                <a:solidFill>
                  <a:srgbClr val="000000"/>
                </a:solidFill>
              </a:defRPr>
            </a:pPr>
            <a:r>
              <a:rPr sz="8400">
                <a:solidFill>
                  <a:srgbClr val="008881"/>
                </a:solidFill>
              </a:rPr>
              <a:t>Availability Zones</a:t>
            </a:r>
          </a:p>
        </p:txBody>
      </p:sp>
      <p:sp>
        <p:nvSpPr>
          <p:cNvPr id="165" name="Shape 165"/>
          <p:cNvSpPr/>
          <p:nvPr/>
        </p:nvSpPr>
        <p:spPr>
          <a:xfrm>
            <a:off x="646729" y="2989406"/>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Distribute Pivotal CF Foundation across physical hardware racks to increase HA</a:t>
            </a:r>
            <a:endParaRPr sz="4500"/>
          </a:p>
          <a:p>
            <a:pPr lvl="0" marL="549519" indent="-549519" algn="l">
              <a:spcBef>
                <a:spcPts val="4500"/>
              </a:spcBef>
              <a:buSzPct val="75000"/>
              <a:buChar char="•"/>
              <a:defRPr sz="1800"/>
            </a:pPr>
            <a:r>
              <a:rPr sz="4500"/>
              <a:t>Operators define Availability Zones in the Ops Manager UI and Ops Managers installs Cloud Foundry and its Services into the correct zones.</a:t>
            </a:r>
            <a:endParaRPr sz="4500"/>
          </a:p>
          <a:p>
            <a:pPr lvl="0" marL="549519" indent="-549519" algn="l">
              <a:spcBef>
                <a:spcPts val="4500"/>
              </a:spcBef>
              <a:buSzPct val="75000"/>
              <a:buChar char="•"/>
              <a:defRPr sz="1800"/>
            </a:pPr>
            <a:r>
              <a:rPr sz="4500"/>
              <a:t>Zones should be isolated to a physical hardware rack.</a:t>
            </a:r>
            <a:endParaRPr sz="4500"/>
          </a:p>
        </p:txBody>
      </p:sp>
      <p:grpSp>
        <p:nvGrpSpPr>
          <p:cNvPr id="187" name="Group 187"/>
          <p:cNvGrpSpPr/>
          <p:nvPr/>
        </p:nvGrpSpPr>
        <p:grpSpPr>
          <a:xfrm>
            <a:off x="12884072" y="2972915"/>
            <a:ext cx="8661867" cy="7770170"/>
            <a:chOff x="0" y="0"/>
            <a:chExt cx="8661865" cy="7770169"/>
          </a:xfrm>
        </p:grpSpPr>
        <p:pic>
          <p:nvPicPr>
            <p:cNvPr id="166" name="pasted-image.pdf"/>
            <p:cNvPicPr/>
            <p:nvPr/>
          </p:nvPicPr>
          <p:blipFill>
            <a:blip r:embed="rId2">
              <a:extLst/>
            </a:blip>
            <a:stretch>
              <a:fillRect/>
            </a:stretch>
          </p:blipFill>
          <p:spPr>
            <a:xfrm>
              <a:off x="1259937" y="1546259"/>
              <a:ext cx="5038651" cy="6059999"/>
            </a:xfrm>
            <a:prstGeom prst="rect">
              <a:avLst/>
            </a:prstGeom>
            <a:ln w="12700" cap="flat">
              <a:noFill/>
              <a:miter lim="400000"/>
            </a:ln>
            <a:effectLst/>
          </p:spPr>
        </p:pic>
        <p:grpSp>
          <p:nvGrpSpPr>
            <p:cNvPr id="186" name="Group 186"/>
            <p:cNvGrpSpPr/>
            <p:nvPr/>
          </p:nvGrpSpPr>
          <p:grpSpPr>
            <a:xfrm>
              <a:off x="0" y="0"/>
              <a:ext cx="8661866" cy="7770170"/>
              <a:chOff x="0" y="0"/>
              <a:chExt cx="8661865" cy="7770169"/>
            </a:xfrm>
          </p:grpSpPr>
          <p:pic>
            <p:nvPicPr>
              <p:cNvPr id="167" name="pasted-image.pdf"/>
              <p:cNvPicPr/>
              <p:nvPr/>
            </p:nvPicPr>
            <p:blipFill>
              <a:blip r:embed="rId3">
                <a:extLst/>
              </a:blip>
              <a:stretch>
                <a:fillRect/>
              </a:stretch>
            </p:blipFill>
            <p:spPr>
              <a:xfrm>
                <a:off x="2225342" y="4303321"/>
                <a:ext cx="1041401" cy="762001"/>
              </a:xfrm>
              <a:prstGeom prst="rect">
                <a:avLst/>
              </a:prstGeom>
              <a:ln w="12700" cap="flat">
                <a:noFill/>
                <a:miter lim="400000"/>
              </a:ln>
              <a:effectLst/>
            </p:spPr>
          </p:pic>
          <p:pic>
            <p:nvPicPr>
              <p:cNvPr id="168" name="pasted-image.pdf"/>
              <p:cNvPicPr/>
              <p:nvPr/>
            </p:nvPicPr>
            <p:blipFill>
              <a:blip r:embed="rId3">
                <a:extLst/>
              </a:blip>
              <a:stretch>
                <a:fillRect/>
              </a:stretch>
            </p:blipFill>
            <p:spPr>
              <a:xfrm>
                <a:off x="959647" y="4936192"/>
                <a:ext cx="1041401" cy="762001"/>
              </a:xfrm>
              <a:prstGeom prst="rect">
                <a:avLst/>
              </a:prstGeom>
              <a:ln w="12700" cap="flat">
                <a:noFill/>
                <a:miter lim="400000"/>
              </a:ln>
              <a:effectLst/>
            </p:spPr>
          </p:pic>
          <p:pic>
            <p:nvPicPr>
              <p:cNvPr id="169" name="pasted-image.pdf"/>
              <p:cNvPicPr/>
              <p:nvPr/>
            </p:nvPicPr>
            <p:blipFill>
              <a:blip r:embed="rId3">
                <a:extLst/>
              </a:blip>
              <a:stretch>
                <a:fillRect/>
              </a:stretch>
            </p:blipFill>
            <p:spPr>
              <a:xfrm>
                <a:off x="3955986" y="4639117"/>
                <a:ext cx="1041401" cy="762001"/>
              </a:xfrm>
              <a:prstGeom prst="rect">
                <a:avLst/>
              </a:prstGeom>
              <a:ln w="12700" cap="flat">
                <a:noFill/>
                <a:miter lim="400000"/>
              </a:ln>
              <a:effectLst/>
            </p:spPr>
          </p:pic>
          <p:pic>
            <p:nvPicPr>
              <p:cNvPr id="170" name="pasted-image.pdf"/>
              <p:cNvPicPr/>
              <p:nvPr/>
            </p:nvPicPr>
            <p:blipFill>
              <a:blip r:embed="rId4">
                <a:extLst/>
              </a:blip>
              <a:stretch>
                <a:fillRect/>
              </a:stretch>
            </p:blipFill>
            <p:spPr>
              <a:xfrm>
                <a:off x="959647" y="2886692"/>
                <a:ext cx="1041401" cy="762001"/>
              </a:xfrm>
              <a:prstGeom prst="rect">
                <a:avLst/>
              </a:prstGeom>
              <a:ln w="12700" cap="flat">
                <a:noFill/>
                <a:miter lim="400000"/>
              </a:ln>
              <a:effectLst/>
            </p:spPr>
          </p:pic>
          <p:pic>
            <p:nvPicPr>
              <p:cNvPr id="171" name="pasted-image.pdf"/>
              <p:cNvPicPr/>
              <p:nvPr/>
            </p:nvPicPr>
            <p:blipFill>
              <a:blip r:embed="rId5">
                <a:extLst/>
              </a:blip>
              <a:stretch>
                <a:fillRect/>
              </a:stretch>
            </p:blipFill>
            <p:spPr>
              <a:xfrm>
                <a:off x="959647" y="3604285"/>
                <a:ext cx="1041401" cy="762001"/>
              </a:xfrm>
              <a:prstGeom prst="rect">
                <a:avLst/>
              </a:prstGeom>
              <a:ln w="12700" cap="flat">
                <a:noFill/>
                <a:miter lim="400000"/>
              </a:ln>
              <a:effectLst/>
            </p:spPr>
          </p:pic>
          <p:pic>
            <p:nvPicPr>
              <p:cNvPr id="172" name="pasted-image.pdf"/>
              <p:cNvPicPr/>
              <p:nvPr/>
            </p:nvPicPr>
            <p:blipFill>
              <a:blip r:embed="rId6">
                <a:extLst/>
              </a:blip>
              <a:stretch>
                <a:fillRect/>
              </a:stretch>
            </p:blipFill>
            <p:spPr>
              <a:xfrm>
                <a:off x="959647" y="4303321"/>
                <a:ext cx="1041401" cy="762001"/>
              </a:xfrm>
              <a:prstGeom prst="rect">
                <a:avLst/>
              </a:prstGeom>
              <a:ln w="12700" cap="flat">
                <a:noFill/>
                <a:miter lim="400000"/>
              </a:ln>
              <a:effectLst/>
            </p:spPr>
          </p:pic>
          <p:pic>
            <p:nvPicPr>
              <p:cNvPr id="173" name="pasted-image.pdf"/>
              <p:cNvPicPr/>
              <p:nvPr/>
            </p:nvPicPr>
            <p:blipFill>
              <a:blip r:embed="rId3">
                <a:extLst/>
              </a:blip>
              <a:stretch>
                <a:fillRect/>
              </a:stretch>
            </p:blipFill>
            <p:spPr>
              <a:xfrm>
                <a:off x="3955986" y="5523914"/>
                <a:ext cx="1041401" cy="762001"/>
              </a:xfrm>
              <a:prstGeom prst="rect">
                <a:avLst/>
              </a:prstGeom>
              <a:ln w="12700" cap="flat">
                <a:noFill/>
                <a:miter lim="400000"/>
              </a:ln>
              <a:effectLst/>
            </p:spPr>
          </p:pic>
          <p:pic>
            <p:nvPicPr>
              <p:cNvPr id="174" name="pasted-image.pdf"/>
              <p:cNvPicPr/>
              <p:nvPr/>
            </p:nvPicPr>
            <p:blipFill>
              <a:blip r:embed="rId6">
                <a:extLst/>
              </a:blip>
              <a:stretch>
                <a:fillRect/>
              </a:stretch>
            </p:blipFill>
            <p:spPr>
              <a:xfrm>
                <a:off x="2664460" y="5525311"/>
                <a:ext cx="1041401" cy="762001"/>
              </a:xfrm>
              <a:prstGeom prst="rect">
                <a:avLst/>
              </a:prstGeom>
              <a:ln w="12700" cap="flat">
                <a:noFill/>
                <a:miter lim="400000"/>
              </a:ln>
              <a:effectLst/>
            </p:spPr>
          </p:pic>
          <p:sp>
            <p:nvSpPr>
              <p:cNvPr id="175" name="Shape 175"/>
              <p:cNvSpPr/>
              <p:nvPr/>
            </p:nvSpPr>
            <p:spPr>
              <a:xfrm>
                <a:off x="0" y="0"/>
                <a:ext cx="8661866" cy="7770170"/>
              </a:xfrm>
              <a:prstGeom prst="rect">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176" name="Shape 176"/>
              <p:cNvSpPr/>
              <p:nvPr/>
            </p:nvSpPr>
            <p:spPr>
              <a:xfrm>
                <a:off x="2796827" y="581318"/>
                <a:ext cx="20910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Zone 1</a:t>
                </a:r>
              </a:p>
            </p:txBody>
          </p:sp>
          <p:sp>
            <p:nvSpPr>
              <p:cNvPr id="177" name="Shape 177"/>
              <p:cNvSpPr/>
              <p:nvPr/>
            </p:nvSpPr>
            <p:spPr>
              <a:xfrm>
                <a:off x="4438430" y="1491851"/>
                <a:ext cx="20910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Zone 2</a:t>
                </a:r>
              </a:p>
            </p:txBody>
          </p:sp>
          <p:sp>
            <p:nvSpPr>
              <p:cNvPr id="178" name="Shape 178"/>
              <p:cNvSpPr/>
              <p:nvPr/>
            </p:nvSpPr>
            <p:spPr>
              <a:xfrm>
                <a:off x="6084433" y="2402383"/>
                <a:ext cx="20910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Zone 3</a:t>
                </a:r>
              </a:p>
            </p:txBody>
          </p:sp>
          <p:pic>
            <p:nvPicPr>
              <p:cNvPr id="179" name="pasted-image.pdf"/>
              <p:cNvPicPr/>
              <p:nvPr/>
            </p:nvPicPr>
            <p:blipFill>
              <a:blip r:embed="rId4">
                <a:extLst/>
              </a:blip>
              <a:stretch>
                <a:fillRect/>
              </a:stretch>
            </p:blipFill>
            <p:spPr>
              <a:xfrm>
                <a:off x="2664460" y="3504084"/>
                <a:ext cx="1041401" cy="762001"/>
              </a:xfrm>
              <a:prstGeom prst="rect">
                <a:avLst/>
              </a:prstGeom>
              <a:ln w="12700" cap="flat">
                <a:noFill/>
                <a:miter lim="400000"/>
              </a:ln>
              <a:effectLst/>
            </p:spPr>
          </p:pic>
          <p:pic>
            <p:nvPicPr>
              <p:cNvPr id="180" name="pasted-image.pdf"/>
              <p:cNvPicPr/>
              <p:nvPr/>
            </p:nvPicPr>
            <p:blipFill>
              <a:blip r:embed="rId7">
                <a:extLst/>
              </a:blip>
              <a:stretch>
                <a:fillRect/>
              </a:stretch>
            </p:blipFill>
            <p:spPr>
              <a:xfrm>
                <a:off x="3956099" y="6835300"/>
                <a:ext cx="1041401" cy="762001"/>
              </a:xfrm>
              <a:prstGeom prst="rect">
                <a:avLst/>
              </a:prstGeom>
              <a:ln w="12700" cap="flat">
                <a:noFill/>
                <a:miter lim="400000"/>
              </a:ln>
              <a:effectLst/>
            </p:spPr>
          </p:pic>
          <p:pic>
            <p:nvPicPr>
              <p:cNvPr id="181" name="pasted-image.pdf"/>
              <p:cNvPicPr/>
              <p:nvPr/>
            </p:nvPicPr>
            <p:blipFill>
              <a:blip r:embed="rId6">
                <a:extLst/>
              </a:blip>
              <a:stretch>
                <a:fillRect/>
              </a:stretch>
            </p:blipFill>
            <p:spPr>
              <a:xfrm>
                <a:off x="3491037" y="3905267"/>
                <a:ext cx="1041401" cy="762001"/>
              </a:xfrm>
              <a:prstGeom prst="rect">
                <a:avLst/>
              </a:prstGeom>
              <a:ln w="12700" cap="flat">
                <a:noFill/>
                <a:miter lim="400000"/>
              </a:ln>
              <a:effectLst/>
            </p:spPr>
          </p:pic>
          <p:pic>
            <p:nvPicPr>
              <p:cNvPr id="182" name="pasted-image.pdf"/>
              <p:cNvPicPr/>
              <p:nvPr/>
            </p:nvPicPr>
            <p:blipFill>
              <a:blip r:embed="rId3">
                <a:extLst/>
              </a:blip>
              <a:stretch>
                <a:fillRect/>
              </a:stretch>
            </p:blipFill>
            <p:spPr>
              <a:xfrm>
                <a:off x="1476139" y="3328451"/>
                <a:ext cx="1041401" cy="762001"/>
              </a:xfrm>
              <a:prstGeom prst="rect">
                <a:avLst/>
              </a:prstGeom>
              <a:ln w="12700" cap="flat">
                <a:noFill/>
                <a:miter lim="400000"/>
              </a:ln>
              <a:effectLst/>
            </p:spPr>
          </p:pic>
          <p:pic>
            <p:nvPicPr>
              <p:cNvPr id="183" name="pasted-image.pdf"/>
              <p:cNvPicPr/>
              <p:nvPr/>
            </p:nvPicPr>
            <p:blipFill>
              <a:blip r:embed="rId5">
                <a:extLst/>
              </a:blip>
              <a:stretch>
                <a:fillRect/>
              </a:stretch>
            </p:blipFill>
            <p:spPr>
              <a:xfrm>
                <a:off x="2664460" y="4936192"/>
                <a:ext cx="1041401" cy="762001"/>
              </a:xfrm>
              <a:prstGeom prst="rect">
                <a:avLst/>
              </a:prstGeom>
              <a:ln w="12700" cap="flat">
                <a:noFill/>
                <a:miter lim="400000"/>
              </a:ln>
              <a:effectLst/>
            </p:spPr>
          </p:pic>
          <p:pic>
            <p:nvPicPr>
              <p:cNvPr id="184" name="pasted-image.pdf"/>
              <p:cNvPicPr/>
              <p:nvPr/>
            </p:nvPicPr>
            <p:blipFill>
              <a:blip r:embed="rId3">
                <a:extLst/>
              </a:blip>
              <a:stretch>
                <a:fillRect/>
              </a:stretch>
            </p:blipFill>
            <p:spPr>
              <a:xfrm>
                <a:off x="3491037" y="6089089"/>
                <a:ext cx="1041401" cy="762001"/>
              </a:xfrm>
              <a:prstGeom prst="rect">
                <a:avLst/>
              </a:prstGeom>
              <a:ln w="12700" cap="flat">
                <a:noFill/>
                <a:miter lim="400000"/>
              </a:ln>
              <a:effectLst/>
            </p:spPr>
          </p:pic>
          <p:pic>
            <p:nvPicPr>
              <p:cNvPr id="185" name="pasted-image.pdf"/>
              <p:cNvPicPr/>
              <p:nvPr/>
            </p:nvPicPr>
            <p:blipFill>
              <a:blip r:embed="rId3">
                <a:extLst/>
              </a:blip>
              <a:stretch>
                <a:fillRect/>
              </a:stretch>
            </p:blipFill>
            <p:spPr>
              <a:xfrm>
                <a:off x="955439" y="2353581"/>
                <a:ext cx="1041401" cy="762001"/>
              </a:xfrm>
              <a:prstGeom prst="rect">
                <a:avLst/>
              </a:prstGeom>
              <a:ln w="12700" cap="flat">
                <a:noFill/>
                <a:miter lim="400000"/>
              </a:ln>
              <a:effectLst/>
            </p:spPr>
          </p:pic>
        </p:grpSp>
      </p:gr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