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92" r:id="rId3"/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13716000" cx="24384000"/>
  <p:notesSz cx="6858000" cy="9144000"/>
  <p:embeddedFontLst>
    <p:embeddedFont>
      <p:font typeface="Cabin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abin-bold.fntdata"/><Relationship Id="rId21" Type="http://schemas.openxmlformats.org/officeDocument/2006/relationships/slide" Target="slides/slide16.xml"/><Relationship Id="rId43" Type="http://schemas.openxmlformats.org/officeDocument/2006/relationships/font" Target="fonts/Cabin-regular.fntdata"/><Relationship Id="rId24" Type="http://schemas.openxmlformats.org/officeDocument/2006/relationships/slide" Target="slides/slide19.xml"/><Relationship Id="rId46" Type="http://schemas.openxmlformats.org/officeDocument/2006/relationships/font" Target="fonts/Cabin-boldItalic.fntdata"/><Relationship Id="rId23" Type="http://schemas.openxmlformats.org/officeDocument/2006/relationships/slide" Target="slides/slide18.xml"/><Relationship Id="rId45" Type="http://schemas.openxmlformats.org/officeDocument/2006/relationships/font" Target="fonts/Cab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Shape 603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381000" y="381000"/>
            <a:ext cx="4572000" cy="2573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831222" y="1985533"/>
            <a:ext cx="22721701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831200" y="7557666"/>
            <a:ext cx="22721701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831200" y="2949666"/>
            <a:ext cx="22721701" cy="52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31200" y="8405933"/>
            <a:ext cx="22721701" cy="3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218879" y="3048000"/>
            <a:ext cx="13411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4935202" y="3048000"/>
            <a:ext cx="8223300" cy="91440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Pictures with Captio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1216025" y="3048000"/>
            <a:ext cx="106257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218879" y="9906000"/>
            <a:ext cx="10625700" cy="228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/>
          <p:nvPr>
            <p:ph idx="3" type="pic"/>
          </p:nvPr>
        </p:nvSpPr>
        <p:spPr>
          <a:xfrm>
            <a:off x="12533439" y="3048000"/>
            <a:ext cx="106257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4" type="body"/>
          </p:nvPr>
        </p:nvSpPr>
        <p:spPr>
          <a:xfrm>
            <a:off x="12533439" y="9906000"/>
            <a:ext cx="10625700" cy="228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Pictur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220786" y="4419600"/>
            <a:ext cx="16459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216025" y="8534400"/>
            <a:ext cx="1645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1212845" y="11643670"/>
            <a:ext cx="10979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3" name="Shape 83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84" name="Shape 84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Dark Pictur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220786" y="4419600"/>
            <a:ext cx="16459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216025" y="8534400"/>
            <a:ext cx="1645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6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212845" y="11643670"/>
            <a:ext cx="10979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91" name="Shape 91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with Nam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218882" y="5334000"/>
            <a:ext cx="1828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216025" y="9879385"/>
            <a:ext cx="182832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1216025" y="11582400"/>
            <a:ext cx="1828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3" type="body"/>
          </p:nvPr>
        </p:nvSpPr>
        <p:spPr>
          <a:xfrm>
            <a:off x="15871044" y="914400"/>
            <a:ext cx="729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8" name="Shape 98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99" name="Shape 99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219200" y="1219200"/>
            <a:ext cx="16455900" cy="3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219201" y="5091232"/>
            <a:ext cx="164559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 Section 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16025" y="1217612"/>
            <a:ext cx="21942299" cy="109728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1978024" y="1981198"/>
            <a:ext cx="164559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978025" y="3201769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een Frame Divi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216025" y="5143492"/>
            <a:ext cx="16455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216028" y="6298401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0" name="Shape 120"/>
          <p:cNvSpPr/>
          <p:nvPr/>
        </p:nvSpPr>
        <p:spPr>
          <a:xfrm>
            <a:off x="1216025" y="925637"/>
            <a:ext cx="21972000" cy="3914400"/>
          </a:xfrm>
          <a:custGeom>
            <a:pathLst>
              <a:path extrusionOk="0" h="120000" w="120000">
                <a:moveTo>
                  <a:pt x="2064" y="10848"/>
                </a:moveTo>
                <a:lnTo>
                  <a:pt x="2064" y="108414"/>
                </a:lnTo>
                <a:lnTo>
                  <a:pt x="117935" y="108414"/>
                </a:lnTo>
                <a:lnTo>
                  <a:pt x="117935" y="10848"/>
                </a:lnTo>
                <a:close/>
                <a:moveTo>
                  <a:pt x="117935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38" y="120000"/>
                </a:lnTo>
                <a:lnTo>
                  <a:pt x="117935" y="120000"/>
                </a:lnTo>
                <a:lnTo>
                  <a:pt x="2064" y="120000"/>
                </a:lnTo>
                <a:lnTo>
                  <a:pt x="161" y="120000"/>
                </a:lnTo>
                <a:lnTo>
                  <a:pt x="0" y="120000"/>
                </a:lnTo>
                <a:lnTo>
                  <a:pt x="0" y="0"/>
                </a:lnTo>
                <a:lnTo>
                  <a:pt x="161" y="0"/>
                </a:lnTo>
                <a:lnTo>
                  <a:pt x="2064" y="0"/>
                </a:lnTo>
                <a:lnTo>
                  <a:pt x="117935" y="0"/>
                </a:lnTo>
                <a:close/>
              </a:path>
            </a:pathLst>
          </a:custGeom>
          <a:solidFill>
            <a:srgbClr val="01A982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Shape 121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22" name="Shape 122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1200" y="5735600"/>
            <a:ext cx="22721701" cy="22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urple Frame Divi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216025" y="5143492"/>
            <a:ext cx="16455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216028" y="6298401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0" name="Shape 130"/>
          <p:cNvSpPr/>
          <p:nvPr/>
        </p:nvSpPr>
        <p:spPr>
          <a:xfrm>
            <a:off x="1216025" y="925637"/>
            <a:ext cx="21972000" cy="3914400"/>
          </a:xfrm>
          <a:custGeom>
            <a:pathLst>
              <a:path extrusionOk="0" h="120000" w="120000">
                <a:moveTo>
                  <a:pt x="2064" y="10848"/>
                </a:moveTo>
                <a:lnTo>
                  <a:pt x="2064" y="108414"/>
                </a:lnTo>
                <a:lnTo>
                  <a:pt x="117935" y="108414"/>
                </a:lnTo>
                <a:lnTo>
                  <a:pt x="117935" y="10848"/>
                </a:lnTo>
                <a:close/>
                <a:moveTo>
                  <a:pt x="117935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38" y="120000"/>
                </a:lnTo>
                <a:lnTo>
                  <a:pt x="117935" y="120000"/>
                </a:lnTo>
                <a:lnTo>
                  <a:pt x="2064" y="120000"/>
                </a:lnTo>
                <a:lnTo>
                  <a:pt x="161" y="120000"/>
                </a:lnTo>
                <a:lnTo>
                  <a:pt x="0" y="120000"/>
                </a:lnTo>
                <a:lnTo>
                  <a:pt x="0" y="0"/>
                </a:lnTo>
                <a:lnTo>
                  <a:pt x="161" y="0"/>
                </a:lnTo>
                <a:lnTo>
                  <a:pt x="2064" y="0"/>
                </a:lnTo>
                <a:lnTo>
                  <a:pt x="1179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32" name="Shape 132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 Turquoise Frame Divider">
    <p:bg>
      <p:bgPr>
        <a:solidFill>
          <a:srgbClr val="42556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216025" y="5143492"/>
            <a:ext cx="16455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1216028" y="6298401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6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7" name="Shape 137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38" name="Shape 138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Shape 14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3" name="Shape 143"/>
          <p:cNvSpPr/>
          <p:nvPr/>
        </p:nvSpPr>
        <p:spPr>
          <a:xfrm>
            <a:off x="1216025" y="925637"/>
            <a:ext cx="21972000" cy="3914400"/>
          </a:xfrm>
          <a:custGeom>
            <a:pathLst>
              <a:path extrusionOk="0" h="120000" w="120000">
                <a:moveTo>
                  <a:pt x="2064" y="10848"/>
                </a:moveTo>
                <a:lnTo>
                  <a:pt x="2064" y="108414"/>
                </a:lnTo>
                <a:lnTo>
                  <a:pt x="117935" y="108414"/>
                </a:lnTo>
                <a:lnTo>
                  <a:pt x="117935" y="10848"/>
                </a:lnTo>
                <a:close/>
                <a:moveTo>
                  <a:pt x="117935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38" y="120000"/>
                </a:lnTo>
                <a:lnTo>
                  <a:pt x="117935" y="120000"/>
                </a:lnTo>
                <a:lnTo>
                  <a:pt x="2064" y="120000"/>
                </a:lnTo>
                <a:lnTo>
                  <a:pt x="161" y="120000"/>
                </a:lnTo>
                <a:lnTo>
                  <a:pt x="0" y="120000"/>
                </a:lnTo>
                <a:lnTo>
                  <a:pt x="0" y="0"/>
                </a:lnTo>
                <a:lnTo>
                  <a:pt x="161" y="0"/>
                </a:lnTo>
                <a:lnTo>
                  <a:pt x="2064" y="0"/>
                </a:lnTo>
                <a:lnTo>
                  <a:pt x="1179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 Orange Frame Divider">
    <p:bg>
      <p:bgPr>
        <a:solidFill>
          <a:srgbClr val="42556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216025" y="5143492"/>
            <a:ext cx="16455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216028" y="6298401"/>
            <a:ext cx="164559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6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47" name="Shape 147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48" name="Shape 148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Shape 15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3" name="Shape 153"/>
          <p:cNvSpPr/>
          <p:nvPr/>
        </p:nvSpPr>
        <p:spPr>
          <a:xfrm>
            <a:off x="1216025" y="925637"/>
            <a:ext cx="21972000" cy="3914400"/>
          </a:xfrm>
          <a:custGeom>
            <a:pathLst>
              <a:path extrusionOk="0" h="120000" w="120000">
                <a:moveTo>
                  <a:pt x="2064" y="10848"/>
                </a:moveTo>
                <a:lnTo>
                  <a:pt x="2064" y="108414"/>
                </a:lnTo>
                <a:lnTo>
                  <a:pt x="117935" y="108414"/>
                </a:lnTo>
                <a:lnTo>
                  <a:pt x="117935" y="10848"/>
                </a:lnTo>
                <a:close/>
                <a:moveTo>
                  <a:pt x="117935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38" y="120000"/>
                </a:lnTo>
                <a:lnTo>
                  <a:pt x="117935" y="120000"/>
                </a:lnTo>
                <a:lnTo>
                  <a:pt x="2064" y="120000"/>
                </a:lnTo>
                <a:lnTo>
                  <a:pt x="161" y="120000"/>
                </a:lnTo>
                <a:lnTo>
                  <a:pt x="0" y="120000"/>
                </a:lnTo>
                <a:lnTo>
                  <a:pt x="0" y="0"/>
                </a:lnTo>
                <a:lnTo>
                  <a:pt x="161" y="0"/>
                </a:lnTo>
                <a:lnTo>
                  <a:pt x="2064" y="0"/>
                </a:lnTo>
                <a:lnTo>
                  <a:pt x="1179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06425" y="762000"/>
            <a:ext cx="18913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74700" lvl="0" marL="774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456104" y="5638800"/>
            <a:ext cx="18063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7" name="Shape 157"/>
          <p:cNvGrpSpPr/>
          <p:nvPr/>
        </p:nvGrpSpPr>
        <p:grpSpPr>
          <a:xfrm>
            <a:off x="1220515" y="12496774"/>
            <a:ext cx="1938930" cy="781016"/>
            <a:chOff x="3578225" y="1146175"/>
            <a:chExt cx="5038800" cy="2111425"/>
          </a:xfrm>
        </p:grpSpPr>
        <p:sp>
          <p:nvSpPr>
            <p:cNvPr id="158" name="Shape 158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Shape 16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 Quote">
    <p:bg>
      <p:bgPr>
        <a:solidFill>
          <a:srgbClr val="42556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06425" y="762000"/>
            <a:ext cx="18913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74700" lvl="0" marL="7747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456104" y="5638800"/>
            <a:ext cx="18063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6" name="Shape 166"/>
          <p:cNvGrpSpPr/>
          <p:nvPr/>
        </p:nvGrpSpPr>
        <p:grpSpPr>
          <a:xfrm>
            <a:off x="1215999" y="12496774"/>
            <a:ext cx="1938930" cy="781016"/>
            <a:chOff x="3578225" y="1146175"/>
            <a:chExt cx="5038800" cy="2111425"/>
          </a:xfrm>
        </p:grpSpPr>
        <p:sp>
          <p:nvSpPr>
            <p:cNvPr id="167" name="Shape 167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Shape 169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219200" y="3048000"/>
            <a:ext cx="21939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Subtitle and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219200" y="3048000"/>
            <a:ext cx="21939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Subtitle, Heading and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1219200" y="304800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3" type="body"/>
          </p:nvPr>
        </p:nvSpPr>
        <p:spPr>
          <a:xfrm>
            <a:off x="1219200" y="3956303"/>
            <a:ext cx="21939300" cy="8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Subtitl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831200" y="3073266"/>
            <a:ext cx="22721701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218882" y="3048000"/>
            <a:ext cx="106071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2" type="body"/>
          </p:nvPr>
        </p:nvSpPr>
        <p:spPr>
          <a:xfrm>
            <a:off x="12551728" y="3048000"/>
            <a:ext cx="106071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Two Content and Heading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219200" y="3047998"/>
            <a:ext cx="10607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1218882" y="3810000"/>
            <a:ext cx="106071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3" type="body"/>
          </p:nvPr>
        </p:nvSpPr>
        <p:spPr>
          <a:xfrm>
            <a:off x="12551728" y="3047998"/>
            <a:ext cx="10607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4" type="body"/>
          </p:nvPr>
        </p:nvSpPr>
        <p:spPr>
          <a:xfrm>
            <a:off x="12551728" y="3810000"/>
            <a:ext cx="106071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, Subtitle and Heading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2" type="body"/>
          </p:nvPr>
        </p:nvSpPr>
        <p:spPr>
          <a:xfrm>
            <a:off x="1219200" y="3048000"/>
            <a:ext cx="10607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3" type="body"/>
          </p:nvPr>
        </p:nvSpPr>
        <p:spPr>
          <a:xfrm>
            <a:off x="1218882" y="3813103"/>
            <a:ext cx="10607100" cy="8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4" type="body"/>
          </p:nvPr>
        </p:nvSpPr>
        <p:spPr>
          <a:xfrm>
            <a:off x="12551728" y="3048000"/>
            <a:ext cx="10607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5" type="body"/>
          </p:nvPr>
        </p:nvSpPr>
        <p:spPr>
          <a:xfrm>
            <a:off x="12551728" y="3813103"/>
            <a:ext cx="10607100" cy="83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ree Conten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218882" y="3048000"/>
            <a:ext cx="6858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2" type="body"/>
          </p:nvPr>
        </p:nvSpPr>
        <p:spPr>
          <a:xfrm>
            <a:off x="8763000" y="3048000"/>
            <a:ext cx="6858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3" type="body"/>
          </p:nvPr>
        </p:nvSpPr>
        <p:spPr>
          <a:xfrm>
            <a:off x="16300769" y="3048000"/>
            <a:ext cx="6858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ree Content and Heading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219200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1218882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8763317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4" type="body"/>
          </p:nvPr>
        </p:nvSpPr>
        <p:spPr>
          <a:xfrm>
            <a:off x="8763000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5" type="body"/>
          </p:nvPr>
        </p:nvSpPr>
        <p:spPr>
          <a:xfrm>
            <a:off x="16307119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6" type="body"/>
          </p:nvPr>
        </p:nvSpPr>
        <p:spPr>
          <a:xfrm>
            <a:off x="16300769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ree Content, Subtitle and Heading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218882" y="1042416"/>
            <a:ext cx="219399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218879" y="1868480"/>
            <a:ext cx="21939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1219200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3" type="body"/>
          </p:nvPr>
        </p:nvSpPr>
        <p:spPr>
          <a:xfrm>
            <a:off x="1218882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4" type="body"/>
          </p:nvPr>
        </p:nvSpPr>
        <p:spPr>
          <a:xfrm>
            <a:off x="8763317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5" type="body"/>
          </p:nvPr>
        </p:nvSpPr>
        <p:spPr>
          <a:xfrm>
            <a:off x="8763000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6" type="body"/>
          </p:nvPr>
        </p:nvSpPr>
        <p:spPr>
          <a:xfrm>
            <a:off x="16307119" y="3047998"/>
            <a:ext cx="6857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7" type="body"/>
          </p:nvPr>
        </p:nvSpPr>
        <p:spPr>
          <a:xfrm>
            <a:off x="16300769" y="3810000"/>
            <a:ext cx="6858300" cy="8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with Ca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219200" y="3048000"/>
            <a:ext cx="15696899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2" type="body"/>
          </p:nvPr>
        </p:nvSpPr>
        <p:spPr>
          <a:xfrm>
            <a:off x="17221200" y="3048000"/>
            <a:ext cx="5937600" cy="91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with Conten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74" name="Shape 274"/>
          <p:cNvSpPr/>
          <p:nvPr>
            <p:ph idx="2" type="pic"/>
          </p:nvPr>
        </p:nvSpPr>
        <p:spPr>
          <a:xfrm>
            <a:off x="1218879" y="3048000"/>
            <a:ext cx="13411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4935200" y="3048000"/>
            <a:ext cx="8223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810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5080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icture Right with Caption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218882" y="1038471"/>
            <a:ext cx="105153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218882" y="5638800"/>
            <a:ext cx="7315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Shape 282"/>
          <p:cNvSpPr/>
          <p:nvPr>
            <p:ph idx="2" type="pic"/>
          </p:nvPr>
        </p:nvSpPr>
        <p:spPr>
          <a:xfrm>
            <a:off x="12191997" y="1038471"/>
            <a:ext cx="10972800" cy="111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Shape 284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31200" y="3073266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12886400" y="3073266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ree Pictures with Captions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88" name="Shape 288"/>
          <p:cNvSpPr/>
          <p:nvPr>
            <p:ph idx="2" type="pic"/>
          </p:nvPr>
        </p:nvSpPr>
        <p:spPr>
          <a:xfrm>
            <a:off x="1216025" y="3048000"/>
            <a:ext cx="6858300" cy="5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218879" y="8534400"/>
            <a:ext cx="6858300" cy="36576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Shape 290"/>
          <p:cNvSpPr/>
          <p:nvPr>
            <p:ph idx="3" type="pic"/>
          </p:nvPr>
        </p:nvSpPr>
        <p:spPr>
          <a:xfrm>
            <a:off x="8763000" y="3048000"/>
            <a:ext cx="6858300" cy="5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4" type="body"/>
          </p:nvPr>
        </p:nvSpPr>
        <p:spPr>
          <a:xfrm>
            <a:off x="8763000" y="8534400"/>
            <a:ext cx="6858300" cy="36576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Shape 292"/>
          <p:cNvSpPr/>
          <p:nvPr>
            <p:ph idx="5" type="pic"/>
          </p:nvPr>
        </p:nvSpPr>
        <p:spPr>
          <a:xfrm>
            <a:off x="16300769" y="3048000"/>
            <a:ext cx="6858300" cy="5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6" type="body"/>
          </p:nvPr>
        </p:nvSpPr>
        <p:spPr>
          <a:xfrm>
            <a:off x="16300769" y="8534400"/>
            <a:ext cx="6858300" cy="36576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Shape 295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hank You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218882" y="5334000"/>
            <a:ext cx="1828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216025" y="10031785"/>
            <a:ext cx="182832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0" name="Shape 300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301" name="Shape 301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Shape 303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Shape 304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220786" y="4419600"/>
            <a:ext cx="16459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1216025" y="8534400"/>
            <a:ext cx="1645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9" name="Shape 309"/>
          <p:cNvGrpSpPr/>
          <p:nvPr/>
        </p:nvGrpSpPr>
        <p:grpSpPr>
          <a:xfrm>
            <a:off x="1213009" y="914132"/>
            <a:ext cx="6054622" cy="2439118"/>
            <a:chOff x="3578225" y="1146175"/>
            <a:chExt cx="5038800" cy="2111425"/>
          </a:xfrm>
        </p:grpSpPr>
        <p:sp>
          <p:nvSpPr>
            <p:cNvPr id="310" name="Shape 310"/>
            <p:cNvSpPr/>
            <p:nvPr/>
          </p:nvSpPr>
          <p:spPr>
            <a:xfrm>
              <a:off x="3578225" y="1146175"/>
              <a:ext cx="1725600" cy="4986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2382" y="93630"/>
                  </a:moveTo>
                  <a:lnTo>
                    <a:pt x="7617" y="93630"/>
                  </a:lnTo>
                  <a:lnTo>
                    <a:pt x="7617" y="26369"/>
                  </a:lnTo>
                  <a:lnTo>
                    <a:pt x="112382" y="26369"/>
                  </a:lnTo>
                  <a:lnTo>
                    <a:pt x="112382" y="93630"/>
                  </a:lnTo>
                  <a:lnTo>
                    <a:pt x="112382" y="9363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3578225" y="1968500"/>
              <a:ext cx="5038800" cy="1289100"/>
            </a:xfrm>
            <a:custGeom>
              <a:pathLst>
                <a:path extrusionOk="0" h="120000" w="120000">
                  <a:moveTo>
                    <a:pt x="2595" y="46315"/>
                  </a:moveTo>
                  <a:cubicBezTo>
                    <a:pt x="0" y="46315"/>
                    <a:pt x="0" y="46315"/>
                    <a:pt x="0" y="46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95" y="0"/>
                    <a:pt x="2595" y="0"/>
                    <a:pt x="2595" y="0"/>
                  </a:cubicBezTo>
                  <a:cubicBezTo>
                    <a:pt x="2595" y="18245"/>
                    <a:pt x="2595" y="18245"/>
                    <a:pt x="2595" y="18245"/>
                  </a:cubicBezTo>
                  <a:cubicBezTo>
                    <a:pt x="7158" y="18245"/>
                    <a:pt x="7158" y="18245"/>
                    <a:pt x="7158" y="18245"/>
                  </a:cubicBezTo>
                  <a:cubicBezTo>
                    <a:pt x="7158" y="0"/>
                    <a:pt x="7158" y="0"/>
                    <a:pt x="7158" y="0"/>
                  </a:cubicBezTo>
                  <a:cubicBezTo>
                    <a:pt x="9753" y="0"/>
                    <a:pt x="9753" y="0"/>
                    <a:pt x="9753" y="0"/>
                  </a:cubicBezTo>
                  <a:cubicBezTo>
                    <a:pt x="9753" y="46315"/>
                    <a:pt x="9753" y="46315"/>
                    <a:pt x="9753" y="46315"/>
                  </a:cubicBezTo>
                  <a:cubicBezTo>
                    <a:pt x="7158" y="46315"/>
                    <a:pt x="7158" y="46315"/>
                    <a:pt x="7158" y="46315"/>
                  </a:cubicBezTo>
                  <a:cubicBezTo>
                    <a:pt x="7158" y="27017"/>
                    <a:pt x="7158" y="27017"/>
                    <a:pt x="7158" y="27017"/>
                  </a:cubicBezTo>
                  <a:cubicBezTo>
                    <a:pt x="2595" y="27017"/>
                    <a:pt x="2595" y="27017"/>
                    <a:pt x="2595" y="27017"/>
                  </a:cubicBezTo>
                  <a:lnTo>
                    <a:pt x="2595" y="46315"/>
                  </a:lnTo>
                  <a:close/>
                  <a:moveTo>
                    <a:pt x="15570" y="47017"/>
                  </a:moveTo>
                  <a:cubicBezTo>
                    <a:pt x="12975" y="47017"/>
                    <a:pt x="11185" y="40701"/>
                    <a:pt x="11185" y="29824"/>
                  </a:cubicBezTo>
                  <a:cubicBezTo>
                    <a:pt x="11185" y="19649"/>
                    <a:pt x="12885" y="12631"/>
                    <a:pt x="15212" y="12631"/>
                  </a:cubicBezTo>
                  <a:cubicBezTo>
                    <a:pt x="17718" y="12631"/>
                    <a:pt x="18970" y="19298"/>
                    <a:pt x="18970" y="29122"/>
                  </a:cubicBezTo>
                  <a:cubicBezTo>
                    <a:pt x="18970" y="32631"/>
                    <a:pt x="18970" y="32631"/>
                    <a:pt x="18970" y="32631"/>
                  </a:cubicBezTo>
                  <a:cubicBezTo>
                    <a:pt x="13601" y="32631"/>
                    <a:pt x="13601" y="32631"/>
                    <a:pt x="13601" y="32631"/>
                  </a:cubicBezTo>
                  <a:cubicBezTo>
                    <a:pt x="13870" y="37894"/>
                    <a:pt x="14944" y="39298"/>
                    <a:pt x="15928" y="39298"/>
                  </a:cubicBezTo>
                  <a:cubicBezTo>
                    <a:pt x="16823" y="39298"/>
                    <a:pt x="17449" y="38596"/>
                    <a:pt x="18255" y="36491"/>
                  </a:cubicBezTo>
                  <a:cubicBezTo>
                    <a:pt x="18344" y="36491"/>
                    <a:pt x="18344" y="36491"/>
                    <a:pt x="18344" y="36491"/>
                  </a:cubicBezTo>
                  <a:cubicBezTo>
                    <a:pt x="18344" y="44210"/>
                    <a:pt x="18344" y="44210"/>
                    <a:pt x="18344" y="44210"/>
                  </a:cubicBezTo>
                  <a:cubicBezTo>
                    <a:pt x="17718" y="45964"/>
                    <a:pt x="16733" y="47017"/>
                    <a:pt x="15570" y="47017"/>
                  </a:cubicBezTo>
                  <a:close/>
                  <a:moveTo>
                    <a:pt x="13601" y="25964"/>
                  </a:moveTo>
                  <a:cubicBezTo>
                    <a:pt x="16644" y="25964"/>
                    <a:pt x="16644" y="25964"/>
                    <a:pt x="16644" y="25964"/>
                  </a:cubicBezTo>
                  <a:cubicBezTo>
                    <a:pt x="16644" y="22456"/>
                    <a:pt x="16286" y="20350"/>
                    <a:pt x="15212" y="20350"/>
                  </a:cubicBezTo>
                  <a:cubicBezTo>
                    <a:pt x="14496" y="20350"/>
                    <a:pt x="13870" y="21403"/>
                    <a:pt x="13601" y="25964"/>
                  </a:cubicBezTo>
                  <a:close/>
                  <a:moveTo>
                    <a:pt x="25682" y="27017"/>
                  </a:moveTo>
                  <a:cubicBezTo>
                    <a:pt x="24340" y="46315"/>
                    <a:pt x="24340" y="46315"/>
                    <a:pt x="24340" y="46315"/>
                  </a:cubicBezTo>
                  <a:cubicBezTo>
                    <a:pt x="22102" y="46315"/>
                    <a:pt x="22102" y="46315"/>
                    <a:pt x="22102" y="46315"/>
                  </a:cubicBezTo>
                  <a:cubicBezTo>
                    <a:pt x="19507" y="13684"/>
                    <a:pt x="19507" y="13684"/>
                    <a:pt x="19507" y="13684"/>
                  </a:cubicBezTo>
                  <a:cubicBezTo>
                    <a:pt x="19507" y="13333"/>
                    <a:pt x="19507" y="13333"/>
                    <a:pt x="19507" y="13333"/>
                  </a:cubicBezTo>
                  <a:cubicBezTo>
                    <a:pt x="22013" y="13333"/>
                    <a:pt x="22013" y="13333"/>
                    <a:pt x="22013" y="13333"/>
                  </a:cubicBezTo>
                  <a:cubicBezTo>
                    <a:pt x="23355" y="32631"/>
                    <a:pt x="23355" y="32631"/>
                    <a:pt x="23355" y="32631"/>
                  </a:cubicBezTo>
                  <a:cubicBezTo>
                    <a:pt x="24697" y="13333"/>
                    <a:pt x="24697" y="13333"/>
                    <a:pt x="24697" y="13333"/>
                  </a:cubicBezTo>
                  <a:cubicBezTo>
                    <a:pt x="26666" y="13333"/>
                    <a:pt x="26666" y="13333"/>
                    <a:pt x="26666" y="13333"/>
                  </a:cubicBezTo>
                  <a:cubicBezTo>
                    <a:pt x="28008" y="32631"/>
                    <a:pt x="28008" y="32631"/>
                    <a:pt x="28008" y="32631"/>
                  </a:cubicBezTo>
                  <a:cubicBezTo>
                    <a:pt x="29440" y="13333"/>
                    <a:pt x="29440" y="13333"/>
                    <a:pt x="29440" y="13333"/>
                  </a:cubicBezTo>
                  <a:cubicBezTo>
                    <a:pt x="31767" y="13333"/>
                    <a:pt x="31767" y="13333"/>
                    <a:pt x="31767" y="13333"/>
                  </a:cubicBezTo>
                  <a:cubicBezTo>
                    <a:pt x="31767" y="13684"/>
                    <a:pt x="31767" y="13684"/>
                    <a:pt x="31767" y="13684"/>
                  </a:cubicBezTo>
                  <a:cubicBezTo>
                    <a:pt x="29261" y="46315"/>
                    <a:pt x="29261" y="46315"/>
                    <a:pt x="29261" y="46315"/>
                  </a:cubicBezTo>
                  <a:cubicBezTo>
                    <a:pt x="27024" y="46315"/>
                    <a:pt x="27024" y="46315"/>
                    <a:pt x="27024" y="46315"/>
                  </a:cubicBezTo>
                  <a:lnTo>
                    <a:pt x="25682" y="27017"/>
                  </a:lnTo>
                  <a:close/>
                  <a:moveTo>
                    <a:pt x="35973" y="47017"/>
                  </a:moveTo>
                  <a:cubicBezTo>
                    <a:pt x="33914" y="47017"/>
                    <a:pt x="33109" y="43859"/>
                    <a:pt x="33109" y="36491"/>
                  </a:cubicBezTo>
                  <a:cubicBezTo>
                    <a:pt x="33109" y="0"/>
                    <a:pt x="33109" y="0"/>
                    <a:pt x="33109" y="0"/>
                  </a:cubicBezTo>
                  <a:cubicBezTo>
                    <a:pt x="35615" y="0"/>
                    <a:pt x="35615" y="0"/>
                    <a:pt x="35615" y="0"/>
                  </a:cubicBezTo>
                  <a:cubicBezTo>
                    <a:pt x="35615" y="35789"/>
                    <a:pt x="35615" y="35789"/>
                    <a:pt x="35615" y="35789"/>
                  </a:cubicBezTo>
                  <a:cubicBezTo>
                    <a:pt x="35615" y="37894"/>
                    <a:pt x="35794" y="38947"/>
                    <a:pt x="36331" y="38947"/>
                  </a:cubicBezTo>
                  <a:cubicBezTo>
                    <a:pt x="36510" y="38947"/>
                    <a:pt x="36689" y="38596"/>
                    <a:pt x="36868" y="38245"/>
                  </a:cubicBezTo>
                  <a:cubicBezTo>
                    <a:pt x="36957" y="38245"/>
                    <a:pt x="36957" y="38245"/>
                    <a:pt x="36957" y="38245"/>
                  </a:cubicBezTo>
                  <a:cubicBezTo>
                    <a:pt x="36957" y="46315"/>
                    <a:pt x="36957" y="46315"/>
                    <a:pt x="36957" y="46315"/>
                  </a:cubicBezTo>
                  <a:cubicBezTo>
                    <a:pt x="36689" y="46666"/>
                    <a:pt x="36331" y="47017"/>
                    <a:pt x="35973" y="47017"/>
                  </a:cubicBezTo>
                  <a:close/>
                  <a:moveTo>
                    <a:pt x="41968" y="47017"/>
                  </a:moveTo>
                  <a:cubicBezTo>
                    <a:pt x="39373" y="47017"/>
                    <a:pt x="37583" y="40701"/>
                    <a:pt x="37583" y="29824"/>
                  </a:cubicBezTo>
                  <a:cubicBezTo>
                    <a:pt x="37583" y="19649"/>
                    <a:pt x="39373" y="12631"/>
                    <a:pt x="41610" y="12631"/>
                  </a:cubicBezTo>
                  <a:cubicBezTo>
                    <a:pt x="44205" y="12631"/>
                    <a:pt x="45369" y="19298"/>
                    <a:pt x="45369" y="29122"/>
                  </a:cubicBezTo>
                  <a:cubicBezTo>
                    <a:pt x="45369" y="32631"/>
                    <a:pt x="45369" y="32631"/>
                    <a:pt x="45369" y="32631"/>
                  </a:cubicBezTo>
                  <a:cubicBezTo>
                    <a:pt x="40089" y="32631"/>
                    <a:pt x="40089" y="32631"/>
                    <a:pt x="40089" y="32631"/>
                  </a:cubicBezTo>
                  <a:cubicBezTo>
                    <a:pt x="40357" y="37894"/>
                    <a:pt x="41342" y="39298"/>
                    <a:pt x="42416" y="39298"/>
                  </a:cubicBezTo>
                  <a:cubicBezTo>
                    <a:pt x="43310" y="39298"/>
                    <a:pt x="43937" y="38596"/>
                    <a:pt x="44742" y="36491"/>
                  </a:cubicBezTo>
                  <a:cubicBezTo>
                    <a:pt x="44832" y="36491"/>
                    <a:pt x="44832" y="36491"/>
                    <a:pt x="44832" y="36491"/>
                  </a:cubicBezTo>
                  <a:cubicBezTo>
                    <a:pt x="44832" y="44210"/>
                    <a:pt x="44832" y="44210"/>
                    <a:pt x="44832" y="44210"/>
                  </a:cubicBezTo>
                  <a:cubicBezTo>
                    <a:pt x="44116" y="45964"/>
                    <a:pt x="43131" y="47017"/>
                    <a:pt x="41968" y="47017"/>
                  </a:cubicBezTo>
                  <a:close/>
                  <a:moveTo>
                    <a:pt x="40089" y="25964"/>
                  </a:moveTo>
                  <a:cubicBezTo>
                    <a:pt x="43131" y="25964"/>
                    <a:pt x="43131" y="25964"/>
                    <a:pt x="43131" y="25964"/>
                  </a:cubicBezTo>
                  <a:cubicBezTo>
                    <a:pt x="43042" y="22456"/>
                    <a:pt x="42684" y="20350"/>
                    <a:pt x="41700" y="20350"/>
                  </a:cubicBezTo>
                  <a:cubicBezTo>
                    <a:pt x="40894" y="20350"/>
                    <a:pt x="40268" y="21403"/>
                    <a:pt x="40089" y="25964"/>
                  </a:cubicBezTo>
                  <a:close/>
                  <a:moveTo>
                    <a:pt x="55659" y="13333"/>
                  </a:moveTo>
                  <a:cubicBezTo>
                    <a:pt x="57449" y="13333"/>
                    <a:pt x="57449" y="13333"/>
                    <a:pt x="57449" y="13333"/>
                  </a:cubicBezTo>
                  <a:cubicBezTo>
                    <a:pt x="57449" y="21052"/>
                    <a:pt x="57449" y="21052"/>
                    <a:pt x="57449" y="21052"/>
                  </a:cubicBezTo>
                  <a:cubicBezTo>
                    <a:pt x="55659" y="21052"/>
                    <a:pt x="55659" y="21052"/>
                    <a:pt x="55659" y="21052"/>
                  </a:cubicBezTo>
                  <a:cubicBezTo>
                    <a:pt x="55659" y="34736"/>
                    <a:pt x="55659" y="34736"/>
                    <a:pt x="55659" y="34736"/>
                  </a:cubicBezTo>
                  <a:cubicBezTo>
                    <a:pt x="55659" y="37543"/>
                    <a:pt x="55928" y="38947"/>
                    <a:pt x="56644" y="38947"/>
                  </a:cubicBezTo>
                  <a:cubicBezTo>
                    <a:pt x="56912" y="38947"/>
                    <a:pt x="57181" y="38596"/>
                    <a:pt x="57449" y="38245"/>
                  </a:cubicBezTo>
                  <a:cubicBezTo>
                    <a:pt x="57449" y="38245"/>
                    <a:pt x="57449" y="38245"/>
                    <a:pt x="57449" y="38245"/>
                  </a:cubicBezTo>
                  <a:cubicBezTo>
                    <a:pt x="57449" y="45964"/>
                    <a:pt x="57449" y="45964"/>
                    <a:pt x="57449" y="45964"/>
                  </a:cubicBezTo>
                  <a:cubicBezTo>
                    <a:pt x="57181" y="46315"/>
                    <a:pt x="56644" y="47017"/>
                    <a:pt x="55928" y="47017"/>
                  </a:cubicBezTo>
                  <a:cubicBezTo>
                    <a:pt x="53959" y="47017"/>
                    <a:pt x="53154" y="43508"/>
                    <a:pt x="53154" y="35087"/>
                  </a:cubicBezTo>
                  <a:cubicBezTo>
                    <a:pt x="53154" y="21052"/>
                    <a:pt x="53154" y="21052"/>
                    <a:pt x="53154" y="21052"/>
                  </a:cubicBezTo>
                  <a:cubicBezTo>
                    <a:pt x="49932" y="21052"/>
                    <a:pt x="49932" y="21052"/>
                    <a:pt x="49932" y="21052"/>
                  </a:cubicBezTo>
                  <a:cubicBezTo>
                    <a:pt x="49932" y="34736"/>
                    <a:pt x="49932" y="34736"/>
                    <a:pt x="49932" y="34736"/>
                  </a:cubicBezTo>
                  <a:cubicBezTo>
                    <a:pt x="49932" y="37543"/>
                    <a:pt x="50201" y="38947"/>
                    <a:pt x="51006" y="38947"/>
                  </a:cubicBezTo>
                  <a:cubicBezTo>
                    <a:pt x="51185" y="38947"/>
                    <a:pt x="51454" y="38596"/>
                    <a:pt x="51722" y="38245"/>
                  </a:cubicBezTo>
                  <a:cubicBezTo>
                    <a:pt x="51812" y="38245"/>
                    <a:pt x="51812" y="38245"/>
                    <a:pt x="51812" y="38245"/>
                  </a:cubicBezTo>
                  <a:cubicBezTo>
                    <a:pt x="51812" y="45964"/>
                    <a:pt x="51812" y="45964"/>
                    <a:pt x="51812" y="45964"/>
                  </a:cubicBezTo>
                  <a:cubicBezTo>
                    <a:pt x="51454" y="46315"/>
                    <a:pt x="51006" y="47017"/>
                    <a:pt x="50290" y="47017"/>
                  </a:cubicBezTo>
                  <a:cubicBezTo>
                    <a:pt x="48232" y="47017"/>
                    <a:pt x="47427" y="43508"/>
                    <a:pt x="47427" y="35087"/>
                  </a:cubicBezTo>
                  <a:cubicBezTo>
                    <a:pt x="47427" y="21052"/>
                    <a:pt x="47427" y="21052"/>
                    <a:pt x="47427" y="21052"/>
                  </a:cubicBezTo>
                  <a:cubicBezTo>
                    <a:pt x="46174" y="21052"/>
                    <a:pt x="46174" y="21052"/>
                    <a:pt x="46174" y="21052"/>
                  </a:cubicBezTo>
                  <a:cubicBezTo>
                    <a:pt x="46174" y="13333"/>
                    <a:pt x="46174" y="13333"/>
                    <a:pt x="46174" y="13333"/>
                  </a:cubicBezTo>
                  <a:cubicBezTo>
                    <a:pt x="47427" y="13333"/>
                    <a:pt x="47427" y="13333"/>
                    <a:pt x="47427" y="13333"/>
                  </a:cubicBezTo>
                  <a:cubicBezTo>
                    <a:pt x="47427" y="4210"/>
                    <a:pt x="47427" y="4210"/>
                    <a:pt x="47427" y="4210"/>
                  </a:cubicBezTo>
                  <a:cubicBezTo>
                    <a:pt x="49932" y="4210"/>
                    <a:pt x="49932" y="4210"/>
                    <a:pt x="49932" y="4210"/>
                  </a:cubicBezTo>
                  <a:cubicBezTo>
                    <a:pt x="49932" y="13333"/>
                    <a:pt x="49932" y="13333"/>
                    <a:pt x="49932" y="13333"/>
                  </a:cubicBezTo>
                  <a:cubicBezTo>
                    <a:pt x="53154" y="13333"/>
                    <a:pt x="53154" y="13333"/>
                    <a:pt x="53154" y="13333"/>
                  </a:cubicBezTo>
                  <a:cubicBezTo>
                    <a:pt x="53154" y="4210"/>
                    <a:pt x="53154" y="4210"/>
                    <a:pt x="53154" y="4210"/>
                  </a:cubicBezTo>
                  <a:cubicBezTo>
                    <a:pt x="55659" y="4210"/>
                    <a:pt x="55659" y="4210"/>
                    <a:pt x="55659" y="4210"/>
                  </a:cubicBezTo>
                  <a:cubicBezTo>
                    <a:pt x="55659" y="13333"/>
                    <a:pt x="55659" y="13333"/>
                    <a:pt x="55659" y="13333"/>
                  </a:cubicBezTo>
                  <a:close/>
                  <a:moveTo>
                    <a:pt x="70425" y="15789"/>
                  </a:moveTo>
                  <a:cubicBezTo>
                    <a:pt x="70425" y="25614"/>
                    <a:pt x="68724" y="31228"/>
                    <a:pt x="66040" y="31228"/>
                  </a:cubicBezTo>
                  <a:cubicBezTo>
                    <a:pt x="64250" y="31228"/>
                    <a:pt x="64250" y="31228"/>
                    <a:pt x="64250" y="31228"/>
                  </a:cubicBezTo>
                  <a:cubicBezTo>
                    <a:pt x="64250" y="46315"/>
                    <a:pt x="64250" y="46315"/>
                    <a:pt x="64250" y="46315"/>
                  </a:cubicBezTo>
                  <a:cubicBezTo>
                    <a:pt x="61655" y="46315"/>
                    <a:pt x="61655" y="46315"/>
                    <a:pt x="61655" y="46315"/>
                  </a:cubicBezTo>
                  <a:cubicBezTo>
                    <a:pt x="61655" y="0"/>
                    <a:pt x="61655" y="0"/>
                    <a:pt x="61655" y="0"/>
                  </a:cubicBezTo>
                  <a:cubicBezTo>
                    <a:pt x="66040" y="0"/>
                    <a:pt x="66040" y="0"/>
                    <a:pt x="66040" y="0"/>
                  </a:cubicBezTo>
                  <a:cubicBezTo>
                    <a:pt x="68724" y="0"/>
                    <a:pt x="70425" y="5614"/>
                    <a:pt x="70425" y="15789"/>
                  </a:cubicBezTo>
                  <a:close/>
                  <a:moveTo>
                    <a:pt x="65861" y="22807"/>
                  </a:moveTo>
                  <a:cubicBezTo>
                    <a:pt x="67203" y="22807"/>
                    <a:pt x="67829" y="20000"/>
                    <a:pt x="67829" y="15789"/>
                  </a:cubicBezTo>
                  <a:cubicBezTo>
                    <a:pt x="67829" y="11578"/>
                    <a:pt x="67203" y="8421"/>
                    <a:pt x="65861" y="8421"/>
                  </a:cubicBezTo>
                  <a:cubicBezTo>
                    <a:pt x="64250" y="8421"/>
                    <a:pt x="64250" y="8421"/>
                    <a:pt x="64250" y="8421"/>
                  </a:cubicBezTo>
                  <a:cubicBezTo>
                    <a:pt x="64250" y="22807"/>
                    <a:pt x="64250" y="22807"/>
                    <a:pt x="64250" y="22807"/>
                  </a:cubicBezTo>
                  <a:lnTo>
                    <a:pt x="65861" y="22807"/>
                  </a:lnTo>
                  <a:close/>
                  <a:moveTo>
                    <a:pt x="75973" y="43157"/>
                  </a:moveTo>
                  <a:cubicBezTo>
                    <a:pt x="75436" y="45614"/>
                    <a:pt x="74630" y="47017"/>
                    <a:pt x="73736" y="47017"/>
                  </a:cubicBezTo>
                  <a:cubicBezTo>
                    <a:pt x="72125" y="47017"/>
                    <a:pt x="70782" y="42807"/>
                    <a:pt x="70782" y="36140"/>
                  </a:cubicBezTo>
                  <a:cubicBezTo>
                    <a:pt x="70782" y="29473"/>
                    <a:pt x="72125" y="25263"/>
                    <a:pt x="74004" y="25263"/>
                  </a:cubicBezTo>
                  <a:cubicBezTo>
                    <a:pt x="74630" y="25263"/>
                    <a:pt x="75257" y="25614"/>
                    <a:pt x="75883" y="26315"/>
                  </a:cubicBezTo>
                  <a:cubicBezTo>
                    <a:pt x="75883" y="25614"/>
                    <a:pt x="75883" y="25614"/>
                    <a:pt x="75883" y="25614"/>
                  </a:cubicBezTo>
                  <a:cubicBezTo>
                    <a:pt x="75883" y="22105"/>
                    <a:pt x="75346" y="20701"/>
                    <a:pt x="74004" y="20701"/>
                  </a:cubicBezTo>
                  <a:cubicBezTo>
                    <a:pt x="73199" y="20701"/>
                    <a:pt x="72393" y="21754"/>
                    <a:pt x="71677" y="23157"/>
                  </a:cubicBezTo>
                  <a:cubicBezTo>
                    <a:pt x="71588" y="23157"/>
                    <a:pt x="71588" y="23157"/>
                    <a:pt x="71588" y="23157"/>
                  </a:cubicBezTo>
                  <a:cubicBezTo>
                    <a:pt x="71588" y="15438"/>
                    <a:pt x="71588" y="15438"/>
                    <a:pt x="71588" y="15438"/>
                  </a:cubicBezTo>
                  <a:cubicBezTo>
                    <a:pt x="72214" y="14035"/>
                    <a:pt x="73378" y="12631"/>
                    <a:pt x="74451" y="12631"/>
                  </a:cubicBezTo>
                  <a:cubicBezTo>
                    <a:pt x="76957" y="12631"/>
                    <a:pt x="78389" y="17192"/>
                    <a:pt x="78389" y="25614"/>
                  </a:cubicBezTo>
                  <a:cubicBezTo>
                    <a:pt x="78389" y="46315"/>
                    <a:pt x="78389" y="46315"/>
                    <a:pt x="78389" y="46315"/>
                  </a:cubicBezTo>
                  <a:cubicBezTo>
                    <a:pt x="75973" y="46315"/>
                    <a:pt x="75973" y="46315"/>
                    <a:pt x="75973" y="46315"/>
                  </a:cubicBezTo>
                  <a:cubicBezTo>
                    <a:pt x="75973" y="43157"/>
                    <a:pt x="75973" y="43157"/>
                    <a:pt x="75973" y="43157"/>
                  </a:cubicBezTo>
                  <a:close/>
                  <a:moveTo>
                    <a:pt x="75883" y="35789"/>
                  </a:moveTo>
                  <a:cubicBezTo>
                    <a:pt x="75883" y="32982"/>
                    <a:pt x="75883" y="32982"/>
                    <a:pt x="75883" y="32982"/>
                  </a:cubicBezTo>
                  <a:cubicBezTo>
                    <a:pt x="75525" y="32280"/>
                    <a:pt x="74988" y="31929"/>
                    <a:pt x="74541" y="31929"/>
                  </a:cubicBezTo>
                  <a:cubicBezTo>
                    <a:pt x="73646" y="31929"/>
                    <a:pt x="73199" y="33333"/>
                    <a:pt x="73199" y="35789"/>
                  </a:cubicBezTo>
                  <a:cubicBezTo>
                    <a:pt x="73199" y="38596"/>
                    <a:pt x="73646" y="39649"/>
                    <a:pt x="74451" y="39649"/>
                  </a:cubicBezTo>
                  <a:cubicBezTo>
                    <a:pt x="75078" y="39649"/>
                    <a:pt x="75615" y="38245"/>
                    <a:pt x="75883" y="35789"/>
                  </a:cubicBezTo>
                  <a:close/>
                  <a:moveTo>
                    <a:pt x="79642" y="29824"/>
                  </a:moveTo>
                  <a:cubicBezTo>
                    <a:pt x="79642" y="19298"/>
                    <a:pt x="81521" y="12631"/>
                    <a:pt x="84026" y="12631"/>
                  </a:cubicBezTo>
                  <a:cubicBezTo>
                    <a:pt x="84921" y="12631"/>
                    <a:pt x="85727" y="13333"/>
                    <a:pt x="86353" y="15087"/>
                  </a:cubicBezTo>
                  <a:cubicBezTo>
                    <a:pt x="86353" y="23508"/>
                    <a:pt x="86353" y="23508"/>
                    <a:pt x="86353" y="23508"/>
                  </a:cubicBezTo>
                  <a:cubicBezTo>
                    <a:pt x="86263" y="23508"/>
                    <a:pt x="86263" y="23508"/>
                    <a:pt x="86263" y="23508"/>
                  </a:cubicBezTo>
                  <a:cubicBezTo>
                    <a:pt x="85727" y="21754"/>
                    <a:pt x="85100" y="21052"/>
                    <a:pt x="84384" y="21052"/>
                  </a:cubicBezTo>
                  <a:cubicBezTo>
                    <a:pt x="83131" y="21052"/>
                    <a:pt x="82147" y="24210"/>
                    <a:pt x="82147" y="29824"/>
                  </a:cubicBezTo>
                  <a:cubicBezTo>
                    <a:pt x="82147" y="35438"/>
                    <a:pt x="83131" y="38596"/>
                    <a:pt x="84384" y="38596"/>
                  </a:cubicBezTo>
                  <a:cubicBezTo>
                    <a:pt x="85100" y="38596"/>
                    <a:pt x="85727" y="37894"/>
                    <a:pt x="86263" y="36140"/>
                  </a:cubicBezTo>
                  <a:cubicBezTo>
                    <a:pt x="86353" y="36140"/>
                    <a:pt x="86353" y="36140"/>
                    <a:pt x="86353" y="36140"/>
                  </a:cubicBezTo>
                  <a:cubicBezTo>
                    <a:pt x="86353" y="44561"/>
                    <a:pt x="86353" y="44561"/>
                    <a:pt x="86353" y="44561"/>
                  </a:cubicBezTo>
                  <a:cubicBezTo>
                    <a:pt x="85727" y="46315"/>
                    <a:pt x="84921" y="47017"/>
                    <a:pt x="84026" y="47017"/>
                  </a:cubicBezTo>
                  <a:cubicBezTo>
                    <a:pt x="81521" y="47017"/>
                    <a:pt x="79642" y="40350"/>
                    <a:pt x="79642" y="29824"/>
                  </a:cubicBezTo>
                  <a:close/>
                  <a:moveTo>
                    <a:pt x="90380" y="31228"/>
                  </a:moveTo>
                  <a:cubicBezTo>
                    <a:pt x="90380" y="46315"/>
                    <a:pt x="90380" y="46315"/>
                    <a:pt x="90380" y="46315"/>
                  </a:cubicBezTo>
                  <a:cubicBezTo>
                    <a:pt x="87964" y="46315"/>
                    <a:pt x="87964" y="46315"/>
                    <a:pt x="87964" y="46315"/>
                  </a:cubicBezTo>
                  <a:cubicBezTo>
                    <a:pt x="87964" y="0"/>
                    <a:pt x="87964" y="0"/>
                    <a:pt x="87964" y="0"/>
                  </a:cubicBezTo>
                  <a:cubicBezTo>
                    <a:pt x="90380" y="0"/>
                    <a:pt x="90380" y="0"/>
                    <a:pt x="90380" y="0"/>
                  </a:cubicBezTo>
                  <a:cubicBezTo>
                    <a:pt x="90380" y="26315"/>
                    <a:pt x="90380" y="26315"/>
                    <a:pt x="90380" y="26315"/>
                  </a:cubicBezTo>
                  <a:cubicBezTo>
                    <a:pt x="92975" y="13333"/>
                    <a:pt x="92975" y="13333"/>
                    <a:pt x="92975" y="13333"/>
                  </a:cubicBezTo>
                  <a:cubicBezTo>
                    <a:pt x="95749" y="13333"/>
                    <a:pt x="95749" y="13333"/>
                    <a:pt x="95749" y="13333"/>
                  </a:cubicBezTo>
                  <a:cubicBezTo>
                    <a:pt x="95749" y="13684"/>
                    <a:pt x="95749" y="13684"/>
                    <a:pt x="95749" y="13684"/>
                  </a:cubicBezTo>
                  <a:cubicBezTo>
                    <a:pt x="92706" y="28771"/>
                    <a:pt x="92706" y="28771"/>
                    <a:pt x="92706" y="28771"/>
                  </a:cubicBezTo>
                  <a:cubicBezTo>
                    <a:pt x="95749" y="45964"/>
                    <a:pt x="95749" y="45964"/>
                    <a:pt x="95749" y="45964"/>
                  </a:cubicBezTo>
                  <a:cubicBezTo>
                    <a:pt x="95749" y="46315"/>
                    <a:pt x="95749" y="46315"/>
                    <a:pt x="95749" y="46315"/>
                  </a:cubicBezTo>
                  <a:cubicBezTo>
                    <a:pt x="92885" y="46315"/>
                    <a:pt x="92885" y="46315"/>
                    <a:pt x="92885" y="46315"/>
                  </a:cubicBezTo>
                  <a:lnTo>
                    <a:pt x="90380" y="31228"/>
                  </a:lnTo>
                  <a:close/>
                  <a:moveTo>
                    <a:pt x="101387" y="43157"/>
                  </a:moveTo>
                  <a:cubicBezTo>
                    <a:pt x="100850" y="45614"/>
                    <a:pt x="100044" y="47017"/>
                    <a:pt x="99149" y="47017"/>
                  </a:cubicBezTo>
                  <a:cubicBezTo>
                    <a:pt x="97539" y="47017"/>
                    <a:pt x="96196" y="42807"/>
                    <a:pt x="96196" y="36140"/>
                  </a:cubicBezTo>
                  <a:cubicBezTo>
                    <a:pt x="96196" y="29473"/>
                    <a:pt x="97539" y="25263"/>
                    <a:pt x="99507" y="25263"/>
                  </a:cubicBezTo>
                  <a:cubicBezTo>
                    <a:pt x="100044" y="25263"/>
                    <a:pt x="100671" y="25614"/>
                    <a:pt x="101387" y="26315"/>
                  </a:cubicBezTo>
                  <a:cubicBezTo>
                    <a:pt x="101387" y="25614"/>
                    <a:pt x="101387" y="25614"/>
                    <a:pt x="101387" y="25614"/>
                  </a:cubicBezTo>
                  <a:cubicBezTo>
                    <a:pt x="101387" y="22105"/>
                    <a:pt x="100850" y="20701"/>
                    <a:pt x="99507" y="20701"/>
                  </a:cubicBezTo>
                  <a:cubicBezTo>
                    <a:pt x="98612" y="20701"/>
                    <a:pt x="97807" y="21754"/>
                    <a:pt x="97181" y="23157"/>
                  </a:cubicBezTo>
                  <a:cubicBezTo>
                    <a:pt x="97002" y="23157"/>
                    <a:pt x="97002" y="23157"/>
                    <a:pt x="97002" y="23157"/>
                  </a:cubicBezTo>
                  <a:cubicBezTo>
                    <a:pt x="97002" y="15438"/>
                    <a:pt x="97002" y="15438"/>
                    <a:pt x="97002" y="15438"/>
                  </a:cubicBezTo>
                  <a:cubicBezTo>
                    <a:pt x="97718" y="14035"/>
                    <a:pt x="98791" y="12631"/>
                    <a:pt x="99955" y="12631"/>
                  </a:cubicBezTo>
                  <a:cubicBezTo>
                    <a:pt x="102460" y="12631"/>
                    <a:pt x="103803" y="17192"/>
                    <a:pt x="103803" y="25614"/>
                  </a:cubicBezTo>
                  <a:cubicBezTo>
                    <a:pt x="103803" y="46315"/>
                    <a:pt x="103803" y="46315"/>
                    <a:pt x="103803" y="46315"/>
                  </a:cubicBezTo>
                  <a:cubicBezTo>
                    <a:pt x="101387" y="46315"/>
                    <a:pt x="101387" y="46315"/>
                    <a:pt x="101387" y="46315"/>
                  </a:cubicBezTo>
                  <a:cubicBezTo>
                    <a:pt x="101387" y="43157"/>
                    <a:pt x="101387" y="43157"/>
                    <a:pt x="101387" y="43157"/>
                  </a:cubicBezTo>
                  <a:close/>
                  <a:moveTo>
                    <a:pt x="101387" y="35789"/>
                  </a:moveTo>
                  <a:cubicBezTo>
                    <a:pt x="101387" y="32982"/>
                    <a:pt x="101387" y="32982"/>
                    <a:pt x="101387" y="32982"/>
                  </a:cubicBezTo>
                  <a:cubicBezTo>
                    <a:pt x="100939" y="32280"/>
                    <a:pt x="100492" y="31929"/>
                    <a:pt x="99955" y="31929"/>
                  </a:cubicBezTo>
                  <a:cubicBezTo>
                    <a:pt x="99149" y="31929"/>
                    <a:pt x="98702" y="33333"/>
                    <a:pt x="98702" y="35789"/>
                  </a:cubicBezTo>
                  <a:cubicBezTo>
                    <a:pt x="98702" y="38596"/>
                    <a:pt x="99149" y="39649"/>
                    <a:pt x="99865" y="39649"/>
                  </a:cubicBezTo>
                  <a:cubicBezTo>
                    <a:pt x="100581" y="39649"/>
                    <a:pt x="101118" y="38245"/>
                    <a:pt x="101387" y="35789"/>
                  </a:cubicBezTo>
                  <a:close/>
                  <a:moveTo>
                    <a:pt x="108008" y="18596"/>
                  </a:moveTo>
                  <a:cubicBezTo>
                    <a:pt x="108456" y="15087"/>
                    <a:pt x="109172" y="12982"/>
                    <a:pt x="110067" y="12982"/>
                  </a:cubicBezTo>
                  <a:cubicBezTo>
                    <a:pt x="110425" y="12982"/>
                    <a:pt x="110782" y="13333"/>
                    <a:pt x="110872" y="13684"/>
                  </a:cubicBezTo>
                  <a:cubicBezTo>
                    <a:pt x="110872" y="22807"/>
                    <a:pt x="110872" y="22807"/>
                    <a:pt x="110872" y="22807"/>
                  </a:cubicBezTo>
                  <a:cubicBezTo>
                    <a:pt x="110782" y="22807"/>
                    <a:pt x="110782" y="22807"/>
                    <a:pt x="110782" y="22807"/>
                  </a:cubicBezTo>
                  <a:cubicBezTo>
                    <a:pt x="110514" y="22456"/>
                    <a:pt x="110156" y="22105"/>
                    <a:pt x="109709" y="22105"/>
                  </a:cubicBezTo>
                  <a:cubicBezTo>
                    <a:pt x="108903" y="22105"/>
                    <a:pt x="108277" y="23859"/>
                    <a:pt x="108098" y="27368"/>
                  </a:cubicBezTo>
                  <a:cubicBezTo>
                    <a:pt x="108098" y="46315"/>
                    <a:pt x="108098" y="46315"/>
                    <a:pt x="108098" y="46315"/>
                  </a:cubicBezTo>
                  <a:cubicBezTo>
                    <a:pt x="105592" y="46315"/>
                    <a:pt x="105592" y="46315"/>
                    <a:pt x="105592" y="46315"/>
                  </a:cubicBezTo>
                  <a:cubicBezTo>
                    <a:pt x="105592" y="13333"/>
                    <a:pt x="105592" y="13333"/>
                    <a:pt x="105592" y="13333"/>
                  </a:cubicBezTo>
                  <a:cubicBezTo>
                    <a:pt x="108008" y="13333"/>
                    <a:pt x="108008" y="13333"/>
                    <a:pt x="108008" y="13333"/>
                  </a:cubicBezTo>
                  <a:cubicBezTo>
                    <a:pt x="108008" y="18596"/>
                    <a:pt x="108008" y="18596"/>
                    <a:pt x="108008" y="18596"/>
                  </a:cubicBezTo>
                  <a:close/>
                  <a:moveTo>
                    <a:pt x="117583" y="42807"/>
                  </a:moveTo>
                  <a:cubicBezTo>
                    <a:pt x="117046" y="45614"/>
                    <a:pt x="116152" y="47017"/>
                    <a:pt x="115078" y="47017"/>
                  </a:cubicBezTo>
                  <a:cubicBezTo>
                    <a:pt x="112930" y="47017"/>
                    <a:pt x="111498" y="39298"/>
                    <a:pt x="111498" y="29824"/>
                  </a:cubicBezTo>
                  <a:cubicBezTo>
                    <a:pt x="111498" y="20350"/>
                    <a:pt x="112930" y="12631"/>
                    <a:pt x="115078" y="12631"/>
                  </a:cubicBezTo>
                  <a:cubicBezTo>
                    <a:pt x="116152" y="12631"/>
                    <a:pt x="116957" y="14035"/>
                    <a:pt x="117494" y="16491"/>
                  </a:cubicBezTo>
                  <a:cubicBezTo>
                    <a:pt x="117494" y="0"/>
                    <a:pt x="117494" y="0"/>
                    <a:pt x="117494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46315"/>
                    <a:pt x="120000" y="46315"/>
                    <a:pt x="120000" y="46315"/>
                  </a:cubicBezTo>
                  <a:cubicBezTo>
                    <a:pt x="117583" y="46315"/>
                    <a:pt x="117583" y="46315"/>
                    <a:pt x="117583" y="46315"/>
                  </a:cubicBezTo>
                  <a:cubicBezTo>
                    <a:pt x="117583" y="42807"/>
                    <a:pt x="117583" y="42807"/>
                    <a:pt x="117583" y="42807"/>
                  </a:cubicBezTo>
                  <a:close/>
                  <a:moveTo>
                    <a:pt x="117494" y="35087"/>
                  </a:moveTo>
                  <a:cubicBezTo>
                    <a:pt x="117494" y="24561"/>
                    <a:pt x="117494" y="24561"/>
                    <a:pt x="117494" y="24561"/>
                  </a:cubicBezTo>
                  <a:cubicBezTo>
                    <a:pt x="117046" y="22105"/>
                    <a:pt x="116510" y="21052"/>
                    <a:pt x="115883" y="21052"/>
                  </a:cubicBezTo>
                  <a:cubicBezTo>
                    <a:pt x="114809" y="21052"/>
                    <a:pt x="114093" y="24210"/>
                    <a:pt x="114093" y="29824"/>
                  </a:cubicBezTo>
                  <a:cubicBezTo>
                    <a:pt x="114093" y="35438"/>
                    <a:pt x="114809" y="38596"/>
                    <a:pt x="115883" y="38596"/>
                  </a:cubicBezTo>
                  <a:cubicBezTo>
                    <a:pt x="116510" y="38596"/>
                    <a:pt x="117046" y="37543"/>
                    <a:pt x="117494" y="35087"/>
                  </a:cubicBezTo>
                  <a:close/>
                  <a:moveTo>
                    <a:pt x="0" y="61403"/>
                  </a:moveTo>
                  <a:cubicBezTo>
                    <a:pt x="7248" y="61403"/>
                    <a:pt x="7248" y="61403"/>
                    <a:pt x="7248" y="61403"/>
                  </a:cubicBezTo>
                  <a:cubicBezTo>
                    <a:pt x="7248" y="67017"/>
                    <a:pt x="7248" y="67017"/>
                    <a:pt x="7248" y="67017"/>
                  </a:cubicBezTo>
                  <a:cubicBezTo>
                    <a:pt x="1610" y="67017"/>
                    <a:pt x="1610" y="67017"/>
                    <a:pt x="1610" y="67017"/>
                  </a:cubicBezTo>
                  <a:cubicBezTo>
                    <a:pt x="1610" y="81052"/>
                    <a:pt x="1610" y="81052"/>
                    <a:pt x="1610" y="81052"/>
                  </a:cubicBezTo>
                  <a:cubicBezTo>
                    <a:pt x="6711" y="81052"/>
                    <a:pt x="6711" y="81052"/>
                    <a:pt x="6711" y="81052"/>
                  </a:cubicBezTo>
                  <a:cubicBezTo>
                    <a:pt x="6711" y="86666"/>
                    <a:pt x="6711" y="86666"/>
                    <a:pt x="6711" y="86666"/>
                  </a:cubicBezTo>
                  <a:cubicBezTo>
                    <a:pt x="1610" y="86666"/>
                    <a:pt x="1610" y="86666"/>
                    <a:pt x="1610" y="86666"/>
                  </a:cubicBezTo>
                  <a:cubicBezTo>
                    <a:pt x="1610" y="102105"/>
                    <a:pt x="1610" y="102105"/>
                    <a:pt x="1610" y="102105"/>
                  </a:cubicBezTo>
                  <a:cubicBezTo>
                    <a:pt x="7248" y="102105"/>
                    <a:pt x="7248" y="102105"/>
                    <a:pt x="7248" y="102105"/>
                  </a:cubicBezTo>
                  <a:cubicBezTo>
                    <a:pt x="7248" y="107719"/>
                    <a:pt x="7248" y="107719"/>
                    <a:pt x="7248" y="107719"/>
                  </a:cubicBezTo>
                  <a:cubicBezTo>
                    <a:pt x="0" y="107719"/>
                    <a:pt x="0" y="107719"/>
                    <a:pt x="0" y="107719"/>
                  </a:cubicBezTo>
                  <a:lnTo>
                    <a:pt x="0" y="61403"/>
                  </a:lnTo>
                  <a:close/>
                  <a:moveTo>
                    <a:pt x="13333" y="74385"/>
                  </a:moveTo>
                  <a:cubicBezTo>
                    <a:pt x="15123" y="74385"/>
                    <a:pt x="16196" y="79298"/>
                    <a:pt x="16196" y="87017"/>
                  </a:cubicBezTo>
                  <a:cubicBezTo>
                    <a:pt x="16196" y="107719"/>
                    <a:pt x="16196" y="107719"/>
                    <a:pt x="16196" y="107719"/>
                  </a:cubicBezTo>
                  <a:cubicBezTo>
                    <a:pt x="14675" y="107719"/>
                    <a:pt x="14675" y="107719"/>
                    <a:pt x="14675" y="107719"/>
                  </a:cubicBezTo>
                  <a:cubicBezTo>
                    <a:pt x="14675" y="87368"/>
                    <a:pt x="14675" y="87368"/>
                    <a:pt x="14675" y="87368"/>
                  </a:cubicBezTo>
                  <a:cubicBezTo>
                    <a:pt x="14675" y="83157"/>
                    <a:pt x="14049" y="80000"/>
                    <a:pt x="12885" y="80000"/>
                  </a:cubicBezTo>
                  <a:cubicBezTo>
                    <a:pt x="11901" y="80000"/>
                    <a:pt x="11096" y="82456"/>
                    <a:pt x="10827" y="85964"/>
                  </a:cubicBezTo>
                  <a:cubicBezTo>
                    <a:pt x="10827" y="107719"/>
                    <a:pt x="10827" y="107719"/>
                    <a:pt x="10827" y="107719"/>
                  </a:cubicBezTo>
                  <a:cubicBezTo>
                    <a:pt x="9217" y="107719"/>
                    <a:pt x="9217" y="107719"/>
                    <a:pt x="9217" y="107719"/>
                  </a:cubicBezTo>
                  <a:cubicBezTo>
                    <a:pt x="9217" y="75087"/>
                    <a:pt x="9217" y="75087"/>
                    <a:pt x="9217" y="75087"/>
                  </a:cubicBezTo>
                  <a:cubicBezTo>
                    <a:pt x="10827" y="75087"/>
                    <a:pt x="10827" y="75087"/>
                    <a:pt x="10827" y="75087"/>
                  </a:cubicBezTo>
                  <a:cubicBezTo>
                    <a:pt x="10827" y="79649"/>
                    <a:pt x="10827" y="79649"/>
                    <a:pt x="10827" y="79649"/>
                  </a:cubicBezTo>
                  <a:cubicBezTo>
                    <a:pt x="11275" y="76842"/>
                    <a:pt x="12170" y="74385"/>
                    <a:pt x="13333" y="74385"/>
                  </a:cubicBezTo>
                  <a:close/>
                  <a:moveTo>
                    <a:pt x="20402" y="75087"/>
                  </a:moveTo>
                  <a:cubicBezTo>
                    <a:pt x="22550" y="75087"/>
                    <a:pt x="22550" y="75087"/>
                    <a:pt x="22550" y="75087"/>
                  </a:cubicBezTo>
                  <a:cubicBezTo>
                    <a:pt x="22550" y="80350"/>
                    <a:pt x="22550" y="80350"/>
                    <a:pt x="22550" y="80350"/>
                  </a:cubicBezTo>
                  <a:cubicBezTo>
                    <a:pt x="20402" y="80350"/>
                    <a:pt x="20402" y="80350"/>
                    <a:pt x="20402" y="80350"/>
                  </a:cubicBezTo>
                  <a:cubicBezTo>
                    <a:pt x="20402" y="97894"/>
                    <a:pt x="20402" y="97894"/>
                    <a:pt x="20402" y="97894"/>
                  </a:cubicBezTo>
                  <a:cubicBezTo>
                    <a:pt x="20402" y="101403"/>
                    <a:pt x="20939" y="102807"/>
                    <a:pt x="21744" y="102807"/>
                  </a:cubicBezTo>
                  <a:cubicBezTo>
                    <a:pt x="22013" y="102807"/>
                    <a:pt x="22281" y="102807"/>
                    <a:pt x="22460" y="102456"/>
                  </a:cubicBezTo>
                  <a:cubicBezTo>
                    <a:pt x="22550" y="102456"/>
                    <a:pt x="22550" y="102456"/>
                    <a:pt x="22550" y="102456"/>
                  </a:cubicBezTo>
                  <a:cubicBezTo>
                    <a:pt x="22550" y="107719"/>
                    <a:pt x="22550" y="107719"/>
                    <a:pt x="22550" y="107719"/>
                  </a:cubicBezTo>
                  <a:cubicBezTo>
                    <a:pt x="22281" y="108070"/>
                    <a:pt x="22013" y="108421"/>
                    <a:pt x="21565" y="108421"/>
                  </a:cubicBezTo>
                  <a:cubicBezTo>
                    <a:pt x="19597" y="108421"/>
                    <a:pt x="18881" y="104912"/>
                    <a:pt x="18881" y="98596"/>
                  </a:cubicBezTo>
                  <a:cubicBezTo>
                    <a:pt x="18881" y="80350"/>
                    <a:pt x="18881" y="80350"/>
                    <a:pt x="18881" y="80350"/>
                  </a:cubicBezTo>
                  <a:cubicBezTo>
                    <a:pt x="17449" y="80350"/>
                    <a:pt x="17449" y="80350"/>
                    <a:pt x="17449" y="80350"/>
                  </a:cubicBezTo>
                  <a:cubicBezTo>
                    <a:pt x="17449" y="75087"/>
                    <a:pt x="17449" y="75087"/>
                    <a:pt x="17449" y="75087"/>
                  </a:cubicBezTo>
                  <a:cubicBezTo>
                    <a:pt x="18881" y="75087"/>
                    <a:pt x="18881" y="75087"/>
                    <a:pt x="18881" y="75087"/>
                  </a:cubicBezTo>
                  <a:cubicBezTo>
                    <a:pt x="18881" y="66315"/>
                    <a:pt x="18881" y="66315"/>
                    <a:pt x="18881" y="66315"/>
                  </a:cubicBezTo>
                  <a:cubicBezTo>
                    <a:pt x="20402" y="66315"/>
                    <a:pt x="20402" y="66315"/>
                    <a:pt x="20402" y="66315"/>
                  </a:cubicBezTo>
                  <a:lnTo>
                    <a:pt x="20402" y="75087"/>
                  </a:lnTo>
                  <a:close/>
                  <a:moveTo>
                    <a:pt x="27651" y="108421"/>
                  </a:moveTo>
                  <a:cubicBezTo>
                    <a:pt x="25234" y="108421"/>
                    <a:pt x="23534" y="101754"/>
                    <a:pt x="23534" y="91578"/>
                  </a:cubicBezTo>
                  <a:cubicBezTo>
                    <a:pt x="23534" y="81403"/>
                    <a:pt x="25055" y="74385"/>
                    <a:pt x="27293" y="74385"/>
                  </a:cubicBezTo>
                  <a:cubicBezTo>
                    <a:pt x="29619" y="74385"/>
                    <a:pt x="30782" y="80701"/>
                    <a:pt x="30782" y="90526"/>
                  </a:cubicBezTo>
                  <a:cubicBezTo>
                    <a:pt x="30782" y="93333"/>
                    <a:pt x="30782" y="93333"/>
                    <a:pt x="30782" y="93333"/>
                  </a:cubicBezTo>
                  <a:cubicBezTo>
                    <a:pt x="25145" y="93333"/>
                    <a:pt x="25145" y="93333"/>
                    <a:pt x="25145" y="93333"/>
                  </a:cubicBezTo>
                  <a:cubicBezTo>
                    <a:pt x="25234" y="99649"/>
                    <a:pt x="26398" y="102807"/>
                    <a:pt x="27829" y="102807"/>
                  </a:cubicBezTo>
                  <a:cubicBezTo>
                    <a:pt x="28724" y="102807"/>
                    <a:pt x="29440" y="102105"/>
                    <a:pt x="30156" y="100000"/>
                  </a:cubicBezTo>
                  <a:cubicBezTo>
                    <a:pt x="30246" y="100000"/>
                    <a:pt x="30246" y="100000"/>
                    <a:pt x="30246" y="100000"/>
                  </a:cubicBezTo>
                  <a:cubicBezTo>
                    <a:pt x="30246" y="105263"/>
                    <a:pt x="30246" y="105263"/>
                    <a:pt x="30246" y="105263"/>
                  </a:cubicBezTo>
                  <a:cubicBezTo>
                    <a:pt x="29530" y="107368"/>
                    <a:pt x="28635" y="108421"/>
                    <a:pt x="27651" y="108421"/>
                  </a:cubicBezTo>
                  <a:close/>
                  <a:moveTo>
                    <a:pt x="25145" y="88070"/>
                  </a:moveTo>
                  <a:cubicBezTo>
                    <a:pt x="29261" y="88070"/>
                    <a:pt x="29261" y="88070"/>
                    <a:pt x="29261" y="88070"/>
                  </a:cubicBezTo>
                  <a:cubicBezTo>
                    <a:pt x="29261" y="83157"/>
                    <a:pt x="28635" y="79649"/>
                    <a:pt x="27382" y="79649"/>
                  </a:cubicBezTo>
                  <a:cubicBezTo>
                    <a:pt x="26129" y="79649"/>
                    <a:pt x="25413" y="83157"/>
                    <a:pt x="25145" y="88070"/>
                  </a:cubicBezTo>
                  <a:close/>
                  <a:moveTo>
                    <a:pt x="34183" y="80000"/>
                  </a:moveTo>
                  <a:cubicBezTo>
                    <a:pt x="34541" y="76491"/>
                    <a:pt x="35346" y="74385"/>
                    <a:pt x="36241" y="74385"/>
                  </a:cubicBezTo>
                  <a:cubicBezTo>
                    <a:pt x="36599" y="74385"/>
                    <a:pt x="36957" y="74736"/>
                    <a:pt x="37046" y="75087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7046" y="81052"/>
                    <a:pt x="37046" y="81052"/>
                    <a:pt x="37046" y="81052"/>
                  </a:cubicBezTo>
                  <a:cubicBezTo>
                    <a:pt x="36778" y="80701"/>
                    <a:pt x="36420" y="80350"/>
                    <a:pt x="36062" y="80350"/>
                  </a:cubicBezTo>
                  <a:cubicBezTo>
                    <a:pt x="35167" y="80350"/>
                    <a:pt x="34451" y="82807"/>
                    <a:pt x="34183" y="86315"/>
                  </a:cubicBezTo>
                  <a:cubicBezTo>
                    <a:pt x="34183" y="107719"/>
                    <a:pt x="34183" y="107719"/>
                    <a:pt x="34183" y="107719"/>
                  </a:cubicBezTo>
                  <a:cubicBezTo>
                    <a:pt x="32662" y="107719"/>
                    <a:pt x="32662" y="107719"/>
                    <a:pt x="32662" y="107719"/>
                  </a:cubicBezTo>
                  <a:cubicBezTo>
                    <a:pt x="32662" y="75087"/>
                    <a:pt x="32662" y="75087"/>
                    <a:pt x="32662" y="75087"/>
                  </a:cubicBezTo>
                  <a:cubicBezTo>
                    <a:pt x="34183" y="75087"/>
                    <a:pt x="34183" y="75087"/>
                    <a:pt x="34183" y="75087"/>
                  </a:cubicBezTo>
                  <a:cubicBezTo>
                    <a:pt x="34183" y="80000"/>
                    <a:pt x="34183" y="80000"/>
                    <a:pt x="34183" y="80000"/>
                  </a:cubicBezTo>
                  <a:close/>
                  <a:moveTo>
                    <a:pt x="42416" y="74385"/>
                  </a:moveTo>
                  <a:cubicBezTo>
                    <a:pt x="44921" y="74385"/>
                    <a:pt x="46174" y="82456"/>
                    <a:pt x="46174" y="91228"/>
                  </a:cubicBezTo>
                  <a:cubicBezTo>
                    <a:pt x="46174" y="100350"/>
                    <a:pt x="44921" y="108421"/>
                    <a:pt x="42416" y="108421"/>
                  </a:cubicBezTo>
                  <a:cubicBezTo>
                    <a:pt x="41431" y="108421"/>
                    <a:pt x="40536" y="106315"/>
                    <a:pt x="40089" y="103859"/>
                  </a:cubicBezTo>
                  <a:cubicBezTo>
                    <a:pt x="40089" y="120000"/>
                    <a:pt x="40089" y="120000"/>
                    <a:pt x="40089" y="120000"/>
                  </a:cubicBezTo>
                  <a:cubicBezTo>
                    <a:pt x="38478" y="120000"/>
                    <a:pt x="38478" y="120000"/>
                    <a:pt x="38478" y="120000"/>
                  </a:cubicBezTo>
                  <a:cubicBezTo>
                    <a:pt x="38478" y="75087"/>
                    <a:pt x="38478" y="75087"/>
                    <a:pt x="38478" y="75087"/>
                  </a:cubicBezTo>
                  <a:cubicBezTo>
                    <a:pt x="40089" y="75087"/>
                    <a:pt x="40089" y="75087"/>
                    <a:pt x="40089" y="75087"/>
                  </a:cubicBezTo>
                  <a:cubicBezTo>
                    <a:pt x="40089" y="78596"/>
                    <a:pt x="40089" y="78596"/>
                    <a:pt x="40089" y="78596"/>
                  </a:cubicBezTo>
                  <a:cubicBezTo>
                    <a:pt x="40536" y="76491"/>
                    <a:pt x="41431" y="74385"/>
                    <a:pt x="42416" y="74385"/>
                  </a:cubicBezTo>
                  <a:close/>
                  <a:moveTo>
                    <a:pt x="42147" y="102807"/>
                  </a:moveTo>
                  <a:cubicBezTo>
                    <a:pt x="43668" y="102807"/>
                    <a:pt x="44563" y="97894"/>
                    <a:pt x="44563" y="91228"/>
                  </a:cubicBezTo>
                  <a:cubicBezTo>
                    <a:pt x="44563" y="84912"/>
                    <a:pt x="43668" y="80000"/>
                    <a:pt x="42147" y="80000"/>
                  </a:cubicBezTo>
                  <a:cubicBezTo>
                    <a:pt x="41252" y="80000"/>
                    <a:pt x="40536" y="81754"/>
                    <a:pt x="40089" y="85263"/>
                  </a:cubicBezTo>
                  <a:cubicBezTo>
                    <a:pt x="40089" y="97543"/>
                    <a:pt x="40089" y="97543"/>
                    <a:pt x="40089" y="97543"/>
                  </a:cubicBezTo>
                  <a:cubicBezTo>
                    <a:pt x="40536" y="100701"/>
                    <a:pt x="41252" y="102807"/>
                    <a:pt x="42147" y="102807"/>
                  </a:cubicBezTo>
                  <a:close/>
                  <a:moveTo>
                    <a:pt x="49574" y="80000"/>
                  </a:moveTo>
                  <a:cubicBezTo>
                    <a:pt x="49932" y="76491"/>
                    <a:pt x="50738" y="74385"/>
                    <a:pt x="51633" y="74385"/>
                  </a:cubicBezTo>
                  <a:cubicBezTo>
                    <a:pt x="51991" y="74385"/>
                    <a:pt x="52348" y="74736"/>
                    <a:pt x="52527" y="75087"/>
                  </a:cubicBezTo>
                  <a:cubicBezTo>
                    <a:pt x="52527" y="81052"/>
                    <a:pt x="52527" y="81052"/>
                    <a:pt x="52527" y="81052"/>
                  </a:cubicBezTo>
                  <a:cubicBezTo>
                    <a:pt x="52438" y="81052"/>
                    <a:pt x="52438" y="81052"/>
                    <a:pt x="52438" y="81052"/>
                  </a:cubicBezTo>
                  <a:cubicBezTo>
                    <a:pt x="52170" y="80701"/>
                    <a:pt x="51812" y="80350"/>
                    <a:pt x="51454" y="80350"/>
                  </a:cubicBezTo>
                  <a:cubicBezTo>
                    <a:pt x="50559" y="80350"/>
                    <a:pt x="49843" y="82807"/>
                    <a:pt x="49574" y="86315"/>
                  </a:cubicBezTo>
                  <a:cubicBezTo>
                    <a:pt x="49574" y="107719"/>
                    <a:pt x="49574" y="107719"/>
                    <a:pt x="49574" y="107719"/>
                  </a:cubicBezTo>
                  <a:cubicBezTo>
                    <a:pt x="48053" y="107719"/>
                    <a:pt x="48053" y="107719"/>
                    <a:pt x="48053" y="107719"/>
                  </a:cubicBezTo>
                  <a:cubicBezTo>
                    <a:pt x="48053" y="75087"/>
                    <a:pt x="48053" y="75087"/>
                    <a:pt x="48053" y="75087"/>
                  </a:cubicBezTo>
                  <a:cubicBezTo>
                    <a:pt x="49574" y="75087"/>
                    <a:pt x="49574" y="75087"/>
                    <a:pt x="49574" y="75087"/>
                  </a:cubicBezTo>
                  <a:cubicBezTo>
                    <a:pt x="49574" y="80000"/>
                    <a:pt x="49574" y="80000"/>
                    <a:pt x="49574" y="80000"/>
                  </a:cubicBezTo>
                  <a:close/>
                  <a:moveTo>
                    <a:pt x="54765" y="61754"/>
                  </a:moveTo>
                  <a:cubicBezTo>
                    <a:pt x="55302" y="61754"/>
                    <a:pt x="55749" y="63508"/>
                    <a:pt x="55749" y="65614"/>
                  </a:cubicBezTo>
                  <a:cubicBezTo>
                    <a:pt x="55749" y="67719"/>
                    <a:pt x="55302" y="69473"/>
                    <a:pt x="54765" y="69473"/>
                  </a:cubicBezTo>
                  <a:cubicBezTo>
                    <a:pt x="54228" y="69473"/>
                    <a:pt x="53780" y="67719"/>
                    <a:pt x="53780" y="65614"/>
                  </a:cubicBezTo>
                  <a:cubicBezTo>
                    <a:pt x="53780" y="63508"/>
                    <a:pt x="54228" y="61754"/>
                    <a:pt x="54765" y="61754"/>
                  </a:cubicBezTo>
                  <a:close/>
                  <a:moveTo>
                    <a:pt x="53959" y="75087"/>
                  </a:moveTo>
                  <a:cubicBezTo>
                    <a:pt x="55570" y="75087"/>
                    <a:pt x="55570" y="75087"/>
                    <a:pt x="55570" y="75087"/>
                  </a:cubicBezTo>
                  <a:cubicBezTo>
                    <a:pt x="55570" y="107719"/>
                    <a:pt x="55570" y="107719"/>
                    <a:pt x="55570" y="107719"/>
                  </a:cubicBezTo>
                  <a:cubicBezTo>
                    <a:pt x="53959" y="107719"/>
                    <a:pt x="53959" y="107719"/>
                    <a:pt x="53959" y="107719"/>
                  </a:cubicBezTo>
                  <a:lnTo>
                    <a:pt x="53959" y="75087"/>
                  </a:lnTo>
                  <a:close/>
                  <a:moveTo>
                    <a:pt x="61118" y="88421"/>
                  </a:moveTo>
                  <a:cubicBezTo>
                    <a:pt x="62281" y="90175"/>
                    <a:pt x="63624" y="91929"/>
                    <a:pt x="63624" y="98245"/>
                  </a:cubicBezTo>
                  <a:cubicBezTo>
                    <a:pt x="63624" y="104912"/>
                    <a:pt x="62281" y="108421"/>
                    <a:pt x="60402" y="108421"/>
                  </a:cubicBezTo>
                  <a:cubicBezTo>
                    <a:pt x="59328" y="108421"/>
                    <a:pt x="58255" y="107368"/>
                    <a:pt x="57628" y="105263"/>
                  </a:cubicBezTo>
                  <a:cubicBezTo>
                    <a:pt x="57628" y="99298"/>
                    <a:pt x="57628" y="99298"/>
                    <a:pt x="57628" y="99298"/>
                  </a:cubicBezTo>
                  <a:cubicBezTo>
                    <a:pt x="57718" y="99298"/>
                    <a:pt x="57718" y="99298"/>
                    <a:pt x="57718" y="99298"/>
                  </a:cubicBezTo>
                  <a:cubicBezTo>
                    <a:pt x="58434" y="102105"/>
                    <a:pt x="59418" y="103157"/>
                    <a:pt x="60402" y="103157"/>
                  </a:cubicBezTo>
                  <a:cubicBezTo>
                    <a:pt x="61297" y="103157"/>
                    <a:pt x="62102" y="101754"/>
                    <a:pt x="62102" y="98947"/>
                  </a:cubicBezTo>
                  <a:cubicBezTo>
                    <a:pt x="62102" y="96140"/>
                    <a:pt x="61476" y="95438"/>
                    <a:pt x="60134" y="93684"/>
                  </a:cubicBezTo>
                  <a:cubicBezTo>
                    <a:pt x="58970" y="92280"/>
                    <a:pt x="57628" y="90526"/>
                    <a:pt x="57628" y="84210"/>
                  </a:cubicBezTo>
                  <a:cubicBezTo>
                    <a:pt x="57628" y="78245"/>
                    <a:pt x="58970" y="74385"/>
                    <a:pt x="60671" y="74385"/>
                  </a:cubicBezTo>
                  <a:cubicBezTo>
                    <a:pt x="61655" y="74385"/>
                    <a:pt x="62550" y="75087"/>
                    <a:pt x="63176" y="77192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3176" y="82807"/>
                    <a:pt x="63176" y="82807"/>
                    <a:pt x="63176" y="82807"/>
                  </a:cubicBezTo>
                  <a:cubicBezTo>
                    <a:pt x="62460" y="80701"/>
                    <a:pt x="61655" y="79649"/>
                    <a:pt x="60671" y="79649"/>
                  </a:cubicBezTo>
                  <a:cubicBezTo>
                    <a:pt x="59686" y="79649"/>
                    <a:pt x="59149" y="81403"/>
                    <a:pt x="59149" y="83508"/>
                  </a:cubicBezTo>
                  <a:cubicBezTo>
                    <a:pt x="59149" y="86315"/>
                    <a:pt x="59776" y="87017"/>
                    <a:pt x="61118" y="88421"/>
                  </a:cubicBezTo>
                  <a:close/>
                  <a:moveTo>
                    <a:pt x="69082" y="108421"/>
                  </a:moveTo>
                  <a:cubicBezTo>
                    <a:pt x="66666" y="108421"/>
                    <a:pt x="64966" y="101754"/>
                    <a:pt x="64966" y="91578"/>
                  </a:cubicBezTo>
                  <a:cubicBezTo>
                    <a:pt x="64966" y="81403"/>
                    <a:pt x="66577" y="74385"/>
                    <a:pt x="68814" y="74385"/>
                  </a:cubicBezTo>
                  <a:cubicBezTo>
                    <a:pt x="71051" y="74385"/>
                    <a:pt x="72214" y="80701"/>
                    <a:pt x="72214" y="90526"/>
                  </a:cubicBezTo>
                  <a:cubicBezTo>
                    <a:pt x="72214" y="93333"/>
                    <a:pt x="72214" y="93333"/>
                    <a:pt x="72214" y="93333"/>
                  </a:cubicBezTo>
                  <a:cubicBezTo>
                    <a:pt x="66577" y="93333"/>
                    <a:pt x="66577" y="93333"/>
                    <a:pt x="66577" y="93333"/>
                  </a:cubicBezTo>
                  <a:cubicBezTo>
                    <a:pt x="66756" y="99649"/>
                    <a:pt x="67829" y="102807"/>
                    <a:pt x="69261" y="102807"/>
                  </a:cubicBezTo>
                  <a:cubicBezTo>
                    <a:pt x="70246" y="102807"/>
                    <a:pt x="70872" y="102105"/>
                    <a:pt x="71588" y="100000"/>
                  </a:cubicBezTo>
                  <a:cubicBezTo>
                    <a:pt x="71677" y="100000"/>
                    <a:pt x="71677" y="100000"/>
                    <a:pt x="71677" y="100000"/>
                  </a:cubicBezTo>
                  <a:cubicBezTo>
                    <a:pt x="71677" y="105263"/>
                    <a:pt x="71677" y="105263"/>
                    <a:pt x="71677" y="105263"/>
                  </a:cubicBezTo>
                  <a:cubicBezTo>
                    <a:pt x="70961" y="107368"/>
                    <a:pt x="70067" y="108421"/>
                    <a:pt x="69082" y="108421"/>
                  </a:cubicBezTo>
                  <a:close/>
                  <a:moveTo>
                    <a:pt x="66577" y="88070"/>
                  </a:moveTo>
                  <a:cubicBezTo>
                    <a:pt x="70782" y="88070"/>
                    <a:pt x="70782" y="88070"/>
                    <a:pt x="70782" y="88070"/>
                  </a:cubicBezTo>
                  <a:cubicBezTo>
                    <a:pt x="70693" y="83157"/>
                    <a:pt x="70067" y="79649"/>
                    <a:pt x="68814" y="79649"/>
                  </a:cubicBezTo>
                  <a:cubicBezTo>
                    <a:pt x="67651" y="79649"/>
                    <a:pt x="66845" y="83157"/>
                    <a:pt x="66577" y="8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91400" lIns="182875" rIns="182875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 rot="5400000">
            <a:off x="7617119" y="-3349650"/>
            <a:ext cx="9144000" cy="21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Shape 316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 rot="5400000">
            <a:off x="16368745" y="5396121"/>
            <a:ext cx="111537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 rot="5400000">
            <a:off x="5319600" y="-3062229"/>
            <a:ext cx="11153700" cy="1935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0" type="dt"/>
          </p:nvPr>
        </p:nvSpPr>
        <p:spPr>
          <a:xfrm>
            <a:off x="11196424" y="12852207"/>
            <a:ext cx="1991099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11" type="ftr"/>
          </p:nvPr>
        </p:nvSpPr>
        <p:spPr>
          <a:xfrm>
            <a:off x="13868400" y="12852207"/>
            <a:ext cx="8050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548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315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6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07333" y="1200400"/>
            <a:ext cx="16980899" cy="109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708000" y="3288466"/>
            <a:ext cx="107871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708000" y="7474866"/>
            <a:ext cx="107871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13172000" y="1930866"/>
            <a:ext cx="10232100" cy="9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831200" y="11281533"/>
            <a:ext cx="15996901" cy="16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hyperlink" Target="http://ppt/slides/slide2.xml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36" Type="http://schemas.openxmlformats.org/officeDocument/2006/relationships/theme" Target="../theme/theme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1200" y="1186733"/>
            <a:ext cx="22721701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1200" y="3073266"/>
            <a:ext cx="22721701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●"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●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●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○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Clr>
                <a:schemeClr val="dk2"/>
              </a:buClr>
              <a:buFont typeface="Arial"/>
              <a:buChar char="■"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22593220" y="12435244"/>
            <a:ext cx="1463100" cy="104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rIns="243800" wrap="square" tIns="243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3700"/>
            </a:lvl2pPr>
            <a:lvl3pPr indent="0" lvl="2" rtl="0">
              <a:spcBef>
                <a:spcPts val="0"/>
              </a:spcBef>
              <a:buFont typeface="Arial"/>
              <a:buNone/>
              <a:defRPr sz="3700"/>
            </a:lvl3pPr>
            <a:lvl4pPr indent="0" lvl="3" rtl="0">
              <a:spcBef>
                <a:spcPts val="0"/>
              </a:spcBef>
              <a:buFont typeface="Arial"/>
              <a:buNone/>
              <a:defRPr sz="3700"/>
            </a:lvl4pPr>
            <a:lvl5pPr indent="0" lvl="4" rtl="0">
              <a:spcBef>
                <a:spcPts val="0"/>
              </a:spcBef>
              <a:buFont typeface="Arial"/>
              <a:buNone/>
              <a:defRPr sz="3700"/>
            </a:lvl5pPr>
            <a:lvl6pPr indent="0" lvl="5" rtl="0">
              <a:spcBef>
                <a:spcPts val="0"/>
              </a:spcBef>
              <a:buFont typeface="Arial"/>
              <a:buNone/>
              <a:defRPr sz="3700"/>
            </a:lvl6pPr>
            <a:lvl7pPr indent="0" lvl="6" rtl="0">
              <a:spcBef>
                <a:spcPts val="0"/>
              </a:spcBef>
              <a:buFont typeface="Arial"/>
              <a:buNone/>
              <a:defRPr sz="3700"/>
            </a:lvl7pPr>
            <a:lvl8pPr indent="0" lvl="7" rtl="0">
              <a:spcBef>
                <a:spcPts val="0"/>
              </a:spcBef>
              <a:buFont typeface="Arial"/>
              <a:buNone/>
              <a:defRPr sz="3700"/>
            </a:lvl8pPr>
            <a:lvl9pPr indent="0" lvl="8" rtl="0">
              <a:spcBef>
                <a:spcPts val="0"/>
              </a:spcBef>
              <a:buFont typeface="Arial"/>
              <a:buNone/>
              <a:defRPr sz="37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219200" y="3048000"/>
            <a:ext cx="219393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7950" lvl="0" marL="368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0" lvl="1" marL="812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1079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700" lvl="3" marL="1460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2700" lvl="4" marL="172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50800" lvl="5" marL="2095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2700" lvl="6" marL="23749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2700" lvl="7" marL="2743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1115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1216024" y="875412"/>
            <a:ext cx="21945600" cy="3690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9" name="Shape 59"/>
          <p:cNvSpPr/>
          <p:nvPr/>
        </p:nvSpPr>
        <p:spPr>
          <a:xfrm>
            <a:off x="12646024" y="12192000"/>
            <a:ext cx="457500" cy="457500"/>
          </a:xfrm>
          <a:custGeom>
            <a:pathLst>
              <a:path extrusionOk="0" h="120000" w="120000">
                <a:moveTo>
                  <a:pt x="42500" y="25635"/>
                </a:moveTo>
                <a:lnTo>
                  <a:pt x="42500" y="94364"/>
                </a:lnTo>
                <a:lnTo>
                  <a:pt x="89166" y="6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>
            <a:hlinkClick r:id="rId1"/>
          </p:cNvPr>
          <p:cNvSpPr/>
          <p:nvPr/>
        </p:nvSpPr>
        <p:spPr>
          <a:xfrm>
            <a:off x="11960224" y="12192000"/>
            <a:ext cx="457500" cy="457500"/>
          </a:xfrm>
          <a:custGeom>
            <a:pathLst>
              <a:path extrusionOk="0" h="120000" w="120000">
                <a:moveTo>
                  <a:pt x="60000" y="22482"/>
                </a:moveTo>
                <a:lnTo>
                  <a:pt x="19167" y="61354"/>
                </a:lnTo>
                <a:lnTo>
                  <a:pt x="31250" y="61354"/>
                </a:lnTo>
                <a:lnTo>
                  <a:pt x="31250" y="100012"/>
                </a:lnTo>
                <a:lnTo>
                  <a:pt x="50400" y="100012"/>
                </a:lnTo>
                <a:lnTo>
                  <a:pt x="50400" y="76012"/>
                </a:lnTo>
                <a:lnTo>
                  <a:pt x="69600" y="76012"/>
                </a:lnTo>
                <a:lnTo>
                  <a:pt x="69600" y="100012"/>
                </a:lnTo>
                <a:lnTo>
                  <a:pt x="88750" y="100012"/>
                </a:lnTo>
                <a:lnTo>
                  <a:pt x="88750" y="61354"/>
                </a:lnTo>
                <a:lnTo>
                  <a:pt x="100833" y="6135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1274424" y="12192000"/>
            <a:ext cx="457500" cy="457500"/>
          </a:xfrm>
          <a:custGeom>
            <a:pathLst>
              <a:path extrusionOk="0" h="120000" w="120000">
                <a:moveTo>
                  <a:pt x="83332" y="25635"/>
                </a:moveTo>
                <a:lnTo>
                  <a:pt x="36666" y="60000"/>
                </a:lnTo>
                <a:lnTo>
                  <a:pt x="83332" y="9436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00" lIns="182875" rIns="182875" wrap="square" tIns="914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25" y="12737100"/>
            <a:ext cx="2951612" cy="457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erver.hcf.stackato.altoros.com/nam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ctrTitle"/>
          </p:nvPr>
        </p:nvSpPr>
        <p:spPr>
          <a:xfrm>
            <a:off x="831222" y="1985533"/>
            <a:ext cx="22721701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rIns="243800" wrap="square" tIns="2438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 FACTOR APPS</a:t>
            </a:r>
          </a:p>
        </p:txBody>
      </p:sp>
      <p:sp>
        <p:nvSpPr>
          <p:cNvPr id="329" name="Shape 329"/>
          <p:cNvSpPr txBox="1"/>
          <p:nvPr>
            <p:ph idx="1" type="subTitle"/>
          </p:nvPr>
        </p:nvSpPr>
        <p:spPr>
          <a:xfrm>
            <a:off x="831200" y="7557666"/>
            <a:ext cx="22721701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7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200" y="12481130"/>
            <a:ext cx="4020400" cy="63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4. Backing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training_cf_architecture" id="419" name="Shape 4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5548" y="1983050"/>
            <a:ext cx="17185397" cy="113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4. Backing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V2services new" id="426" name="Shape 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2125" y="1807050"/>
            <a:ext cx="15159850" cy="1136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4. Backing services - autoconfiguration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33" name="Shape 433"/>
          <p:cNvSpPr txBox="1"/>
          <p:nvPr/>
        </p:nvSpPr>
        <p:spPr>
          <a:xfrm>
            <a:off x="1329975" y="3358225"/>
            <a:ext cx="20983500" cy="8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982"/>
              </a:buClr>
              <a:buSzPct val="100000"/>
              <a:buFont typeface="Arial"/>
              <a:buChar char="●"/>
            </a:pPr>
            <a:r>
              <a:rPr b="1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r>
              <a:rPr b="0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982"/>
              </a:buClr>
              <a:buSzPct val="100000"/>
              <a:buFont typeface="Arial"/>
              <a:buChar char="●"/>
            </a:pPr>
            <a:r>
              <a:rPr b="1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r>
              <a:rPr b="0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b="0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class path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b="1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spring-boot-starter-cloud-connectors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classpath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982"/>
              </a:buClr>
              <a:buSzPct val="100000"/>
              <a:buFont typeface="Arial"/>
              <a:buChar char="●"/>
            </a:pPr>
            <a:r>
              <a:rPr b="1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spring.profiles.active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=cloud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982"/>
              </a:buClr>
              <a:buSzPct val="100000"/>
              <a:buFont typeface="Arial"/>
              <a:buChar char="●"/>
            </a:pPr>
            <a:r>
              <a:rPr b="1" i="0" lang="en-US" sz="4800" u="none" cap="none" strike="noStrike">
                <a:solidFill>
                  <a:srgbClr val="01A982"/>
                </a:solidFill>
                <a:latin typeface="Arial"/>
                <a:ea typeface="Arial"/>
                <a:cs typeface="Arial"/>
                <a:sym typeface="Arial"/>
              </a:rPr>
              <a:t>VCAP_SERVICES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={"mysql":[{"name":"mysql",.......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5. Build, release, run</a:t>
            </a: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Код становится сборкой, которая объединяется с конфигурацией для создания релиза." id="440" name="Shape 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337" y="3441849"/>
            <a:ext cx="16420976" cy="68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5. Build, release, run</a:t>
            </a:r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buildreleaserun.png" id="447" name="Shape 447"/>
          <p:cNvPicPr preferRelativeResize="0"/>
          <p:nvPr/>
        </p:nvPicPr>
        <p:blipFill rotWithShape="1">
          <a:blip r:embed="rId3">
            <a:alphaModFix/>
          </a:blip>
          <a:srcRect b="17101" l="12312" r="11110" t="16141"/>
          <a:stretch/>
        </p:blipFill>
        <p:spPr>
          <a:xfrm>
            <a:off x="3993412" y="3124324"/>
            <a:ext cx="16397175" cy="8043474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/>
        </p:nvSpPr>
        <p:spPr>
          <a:xfrm>
            <a:off x="7696787" y="6743425"/>
            <a:ext cx="31452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Jenkins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11396537" y="3782975"/>
            <a:ext cx="28503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Capistrano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11396462" y="6743425"/>
            <a:ext cx="28503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Fabric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1396537" y="9532025"/>
            <a:ext cx="28503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Something else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6289563" y="4921125"/>
            <a:ext cx="35601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16289563" y="8834875"/>
            <a:ext cx="35601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6. Processes</a:t>
            </a:r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0" name="Shape 460"/>
          <p:cNvSpPr/>
          <p:nvPr/>
        </p:nvSpPr>
        <p:spPr>
          <a:xfrm>
            <a:off x="16034150" y="4155125"/>
            <a:ext cx="4904400" cy="24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Instance 1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16034150" y="3434825"/>
            <a:ext cx="41010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myApp</a:t>
            </a:r>
          </a:p>
        </p:txBody>
      </p:sp>
      <p:sp>
        <p:nvSpPr>
          <p:cNvPr id="462" name="Shape 462"/>
          <p:cNvSpPr/>
          <p:nvPr/>
        </p:nvSpPr>
        <p:spPr>
          <a:xfrm>
            <a:off x="16034150" y="8491600"/>
            <a:ext cx="4904400" cy="24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Instance 2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16034150" y="7771300"/>
            <a:ext cx="41010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myApp</a:t>
            </a:r>
          </a:p>
        </p:txBody>
      </p:sp>
      <p:cxnSp>
        <p:nvCxnSpPr>
          <p:cNvPr id="464" name="Shape 464"/>
          <p:cNvCxnSpPr>
            <a:endCxn id="460" idx="1"/>
          </p:cNvCxnSpPr>
          <p:nvPr/>
        </p:nvCxnSpPr>
        <p:spPr>
          <a:xfrm flipH="1" rot="10800000">
            <a:off x="11711450" y="5360525"/>
            <a:ext cx="4322700" cy="185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65" name="Shape 465"/>
          <p:cNvCxnSpPr>
            <a:endCxn id="462" idx="1"/>
          </p:cNvCxnSpPr>
          <p:nvPr/>
        </p:nvCxnSpPr>
        <p:spPr>
          <a:xfrm>
            <a:off x="11711450" y="7216900"/>
            <a:ext cx="4322700" cy="248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66" name="Shape 466"/>
          <p:cNvSpPr txBox="1"/>
          <p:nvPr/>
        </p:nvSpPr>
        <p:spPr>
          <a:xfrm>
            <a:off x="2454775" y="6852475"/>
            <a:ext cx="19362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</a:p>
        </p:txBody>
      </p:sp>
      <p:sp>
        <p:nvSpPr>
          <p:cNvPr id="467" name="Shape 467"/>
          <p:cNvSpPr/>
          <p:nvPr/>
        </p:nvSpPr>
        <p:spPr>
          <a:xfrm>
            <a:off x="6585350" y="6199725"/>
            <a:ext cx="5126100" cy="2010300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balancer </a:t>
            </a:r>
          </a:p>
        </p:txBody>
      </p:sp>
      <p:cxnSp>
        <p:nvCxnSpPr>
          <p:cNvPr id="468" name="Shape 468"/>
          <p:cNvCxnSpPr>
            <a:stCxn id="466" idx="3"/>
            <a:endCxn id="467" idx="1"/>
          </p:cNvCxnSpPr>
          <p:nvPr/>
        </p:nvCxnSpPr>
        <p:spPr>
          <a:xfrm flipH="1" rot="10800000">
            <a:off x="4390975" y="7204825"/>
            <a:ext cx="21945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en-US">
                <a:solidFill>
                  <a:srgbClr val="2F3F4A"/>
                </a:solidFill>
              </a:rPr>
              <a:t>7</a:t>
            </a: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lang="en-US">
                <a:solidFill>
                  <a:srgbClr val="2F3F4A"/>
                </a:solidFill>
              </a:rPr>
              <a:t>Port Binding</a:t>
            </a: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74" name="Shape 47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75" name="Shape 475"/>
          <p:cNvSpPr txBox="1"/>
          <p:nvPr/>
        </p:nvSpPr>
        <p:spPr>
          <a:xfrm>
            <a:off x="1295400" y="3345925"/>
            <a:ext cx="16757700" cy="8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4800">
                <a:solidFill>
                  <a:schemeClr val="dk1"/>
                </a:solidFill>
              </a:rPr>
              <a:t>Export services via port binding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4800">
                <a:solidFill>
                  <a:schemeClr val="dk1"/>
                </a:solidFill>
              </a:rPr>
              <a:t>CF_INSTANCE_PORT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8. Concurrency</a:t>
            </a:r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Масштабирование выражается в количестве запущенных процессов, различие рабочей нагрузки выражается в типах процессов." id="482" name="Shape 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9912" y="2445075"/>
            <a:ext cx="10664174" cy="97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8. Autoscale - Pivotal Web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ivotal.png" id="489" name="Shape 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712" y="2743375"/>
            <a:ext cx="21800225" cy="89414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8. Autoscale - HP Helion</a:t>
            </a:r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hielion.png" id="496" name="Shape 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563" y="2376550"/>
            <a:ext cx="15570525" cy="98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F4A"/>
              </a:buClr>
              <a:buSzPct val="100000"/>
              <a:buFont typeface="Arial"/>
              <a:buAutoNum type="arabicPeriod"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Codebase</a:t>
            </a:r>
          </a:p>
        </p:txBody>
      </p:sp>
      <p:pic>
        <p:nvPicPr>
          <p:cNvPr descr="Одна кодовая база  множество развёртываний" id="336" name="Shape 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449" y="4639299"/>
            <a:ext cx="7835400" cy="65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8. Autoscale - IBM Bluemix</a:t>
            </a:r>
          </a:p>
        </p:txBody>
      </p:sp>
      <p:sp>
        <p:nvSpPr>
          <p:cNvPr id="502" name="Shape 50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bluemix.png" id="503" name="Shape 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3100" y="2369899"/>
            <a:ext cx="13167549" cy="9683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9. Disposability </a:t>
            </a:r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10" name="Shape 510"/>
          <p:cNvSpPr txBox="1"/>
          <p:nvPr/>
        </p:nvSpPr>
        <p:spPr>
          <a:xfrm>
            <a:off x="1329975" y="3358225"/>
            <a:ext cx="123360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Graceful shutdown 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 startup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Resilience to Failure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10. Dev/Prod parity - Tools Gap</a:t>
            </a:r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1852733" y="3415733"/>
            <a:ext cx="9242400" cy="88368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Tomcat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Existing DB schema</a:t>
            </a: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13485833" y="3384158"/>
            <a:ext cx="9242400" cy="88368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 environment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Memory filesystem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Jetty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 schema script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10. Dev/Prod parity - time gap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25" name="Shape 525"/>
          <p:cNvSpPr txBox="1"/>
          <p:nvPr/>
        </p:nvSpPr>
        <p:spPr>
          <a:xfrm>
            <a:off x="2066375" y="10145200"/>
            <a:ext cx="79374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app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Shape 5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3500" y="2251800"/>
            <a:ext cx="14061749" cy="72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Shape 527"/>
          <p:cNvSpPr txBox="1"/>
          <p:nvPr/>
        </p:nvSpPr>
        <p:spPr>
          <a:xfrm>
            <a:off x="14373875" y="10145200"/>
            <a:ext cx="79374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12-factor app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10. Dev/Prod parity - personnel gap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34" name="Shape 534"/>
          <p:cNvSpPr txBox="1"/>
          <p:nvPr/>
        </p:nvSpPr>
        <p:spPr>
          <a:xfrm>
            <a:off x="2066375" y="10078725"/>
            <a:ext cx="79374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app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people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14373875" y="10078725"/>
            <a:ext cx="79374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12-factor app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people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475" y="2494800"/>
            <a:ext cx="15403697" cy="758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12. Admin processes - Liquibase </a:t>
            </a:r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43" name="Shape 543"/>
          <p:cNvSpPr txBox="1"/>
          <p:nvPr/>
        </p:nvSpPr>
        <p:spPr>
          <a:xfrm>
            <a:off x="1295400" y="3345925"/>
            <a:ext cx="16757699" cy="8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configuration</a:t>
            </a: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&lt;groupId&gt;org.liquibase&lt;/groupId&gt;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&lt;artifactId&gt;liquibase-core&lt;/artifactId&gt;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usage</a:t>
            </a: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db/changelog/db.changelog-master.yaml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</a:t>
            </a:r>
          </a:p>
        </p:txBody>
      </p:sp>
      <p:sp>
        <p:nvSpPr>
          <p:cNvPr id="549" name="Shape 549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50" name="Shape 550"/>
          <p:cNvSpPr txBox="1"/>
          <p:nvPr/>
        </p:nvSpPr>
        <p:spPr>
          <a:xfrm>
            <a:off x="1218875" y="3078500"/>
            <a:ext cx="7937400" cy="9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Proxy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SAMBA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6627225" y="3106625"/>
            <a:ext cx="9442200" cy="9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/var/log/exim/mainlog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/var/log/mail.log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/var/log/squid/access.log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/var/log/squid/cache.log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/var/log/syslog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/var/log/named/zone.log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/var/log/syslog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/var/log/samba/log.smbd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/var/log/samba/log.192.168.1.10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6069425" y="3078500"/>
            <a:ext cx="4188000" cy="80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gunzip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 - ELK</a:t>
            </a:r>
          </a:p>
        </p:txBody>
      </p:sp>
      <p:sp>
        <p:nvSpPr>
          <p:cNvPr id="558" name="Shape 55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logstah.png" id="559" name="Shape 5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952" y="2031027"/>
            <a:ext cx="13462200" cy="100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 - Logstash</a:t>
            </a:r>
          </a:p>
        </p:txBody>
      </p:sp>
      <p:sp>
        <p:nvSpPr>
          <p:cNvPr id="565" name="Shape 565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66" name="Shape 566"/>
          <p:cNvSpPr txBox="1"/>
          <p:nvPr/>
        </p:nvSpPr>
        <p:spPr>
          <a:xfrm>
            <a:off x="1404125" y="2965975"/>
            <a:ext cx="20691899" cy="3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[job=ha_proxy_z1 index=0]  192.168.120.31:56137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[09/Dec/2015:15:20:54.277] https-in~ http-routers/node0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30121/0/1/25/30147 200 377 - - ---- 4/4/1/1/0 0/0 \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"GET /internal/bulk/apps?batch_size=500&amp;format=fingerprint&amp;token={}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HTTP/1.1\"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1928950" y="7744100"/>
            <a:ext cx="9668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@job.name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"ha_proxy_z1",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@job.index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"0",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client_ip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"192.168.120.31",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client_port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"56137",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accept_date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"09/Dec/2015:15:20:54.277",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haproxy_monthday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"09",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haproxy_month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"Dec",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haproxy_year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"2015”,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2611700" y="7744100"/>
            <a:ext cx="10552800" cy="4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haproxy_time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"15:20:54",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haproxy_hour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"15",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haproxy_minute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"20",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haproxy_second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"54",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haproxy_milliseconds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"277",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frontend_name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"https-in~",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600" u="none" cap="none" strike="noStrike">
                <a:solidFill>
                  <a:srgbClr val="01A982"/>
                </a:solidFill>
                <a:latin typeface="Courier New"/>
                <a:ea typeface="Courier New"/>
                <a:cs typeface="Courier New"/>
                <a:sym typeface="Courier New"/>
              </a:rPr>
              <a:t>backend_name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"http-routers",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10726450" y="6298775"/>
            <a:ext cx="871200" cy="1489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Shape 5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16725" y="1038475"/>
            <a:ext cx="1803425" cy="28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 - Grok</a:t>
            </a: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7" name="Shape 577"/>
          <p:cNvSpPr txBox="1"/>
          <p:nvPr/>
        </p:nvSpPr>
        <p:spPr>
          <a:xfrm>
            <a:off x="1218875" y="3300500"/>
            <a:ext cx="16723500" cy="7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55.3.244.1</a:t>
            </a:r>
            <a:r>
              <a:rPr b="0" i="0" lang="en-US" sz="4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48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4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4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/index.html</a:t>
            </a:r>
            <a:r>
              <a:rPr b="0" i="0" lang="en-US" sz="4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48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15824</a:t>
            </a:r>
            <a:r>
              <a:rPr b="0" i="0" lang="en-US" sz="4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4800" u="none" cap="none" strike="noStrike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0.043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grok statement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%{IP:client} </a:t>
            </a:r>
            <a:r>
              <a:rPr b="0" i="0" lang="en-US" sz="4800" u="none" cap="none" strike="noStrike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%{WORD:method}</a:t>
            </a: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%{URIPATHPARAM:request}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ourier New"/>
              <a:buNone/>
            </a:pPr>
            <a:r>
              <a:rPr b="0" i="0" lang="en-US" sz="4800" u="none" cap="none" strike="noStrike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%{NUMBER:bytes} </a:t>
            </a:r>
            <a:r>
              <a:rPr b="0" i="0" lang="en-US" sz="4800" u="none" cap="none" strike="noStrike">
                <a:solidFill>
                  <a:srgbClr val="77933C"/>
                </a:solidFill>
                <a:latin typeface="Courier New"/>
                <a:ea typeface="Courier New"/>
                <a:cs typeface="Courier New"/>
                <a:sym typeface="Courier New"/>
              </a:rPr>
              <a:t>%{NUMBER:duration}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17267750" y="3300500"/>
            <a:ext cx="39630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2. Dependencies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>
              <a:solidFill>
                <a:srgbClr val="2F3F4A"/>
              </a:solidFill>
            </a:endParaRP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3" name="Shape 343"/>
          <p:cNvSpPr/>
          <p:nvPr/>
        </p:nvSpPr>
        <p:spPr>
          <a:xfrm>
            <a:off x="3378325" y="5315225"/>
            <a:ext cx="3490800" cy="2747700"/>
          </a:xfrm>
          <a:prstGeom prst="rect">
            <a:avLst/>
          </a:prstGeom>
          <a:solidFill>
            <a:srgbClr val="00B38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Codebase</a:t>
            </a:r>
          </a:p>
        </p:txBody>
      </p:sp>
      <p:sp>
        <p:nvSpPr>
          <p:cNvPr id="344" name="Shape 344"/>
          <p:cNvSpPr/>
          <p:nvPr/>
        </p:nvSpPr>
        <p:spPr>
          <a:xfrm>
            <a:off x="8936025" y="5315225"/>
            <a:ext cx="3490800" cy="2747700"/>
          </a:xfrm>
          <a:prstGeom prst="rect">
            <a:avLst/>
          </a:prstGeom>
          <a:solidFill>
            <a:srgbClr val="00B38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</a:p>
        </p:txBody>
      </p:sp>
      <p:cxnSp>
        <p:nvCxnSpPr>
          <p:cNvPr id="345" name="Shape 345"/>
          <p:cNvCxnSpPr>
            <a:stCxn id="343" idx="3"/>
            <a:endCxn id="344" idx="1"/>
          </p:cNvCxnSpPr>
          <p:nvPr/>
        </p:nvCxnSpPr>
        <p:spPr>
          <a:xfrm>
            <a:off x="6869125" y="6689075"/>
            <a:ext cx="20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46" name="Shape 346"/>
          <p:cNvSpPr txBox="1"/>
          <p:nvPr/>
        </p:nvSpPr>
        <p:spPr>
          <a:xfrm>
            <a:off x="16865325" y="3017237"/>
            <a:ext cx="3198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Ubuntu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6865325" y="4296792"/>
            <a:ext cx="3198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Tomcat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6865325" y="5576347"/>
            <a:ext cx="3198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JBoss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6865325" y="6855902"/>
            <a:ext cx="3198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Foundry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6865325" y="8135457"/>
            <a:ext cx="3198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CentOS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6865325" y="9415012"/>
            <a:ext cx="31980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</a:p>
        </p:txBody>
      </p:sp>
      <p:cxnSp>
        <p:nvCxnSpPr>
          <p:cNvPr id="352" name="Shape 352"/>
          <p:cNvCxnSpPr>
            <a:stCxn id="344" idx="3"/>
            <a:endCxn id="346" idx="1"/>
          </p:cNvCxnSpPr>
          <p:nvPr/>
        </p:nvCxnSpPr>
        <p:spPr>
          <a:xfrm flipH="1" rot="10800000">
            <a:off x="12426825" y="3490175"/>
            <a:ext cx="4438500" cy="319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53" name="Shape 353"/>
          <p:cNvCxnSpPr>
            <a:stCxn id="344" idx="3"/>
            <a:endCxn id="347" idx="1"/>
          </p:cNvCxnSpPr>
          <p:nvPr/>
        </p:nvCxnSpPr>
        <p:spPr>
          <a:xfrm flipH="1" rot="10800000">
            <a:off x="12426825" y="4769675"/>
            <a:ext cx="4438500" cy="191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54" name="Shape 354"/>
          <p:cNvCxnSpPr>
            <a:stCxn id="344" idx="3"/>
            <a:endCxn id="348" idx="1"/>
          </p:cNvCxnSpPr>
          <p:nvPr/>
        </p:nvCxnSpPr>
        <p:spPr>
          <a:xfrm flipH="1" rot="10800000">
            <a:off x="12426825" y="6049175"/>
            <a:ext cx="4438500" cy="63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55" name="Shape 355"/>
          <p:cNvCxnSpPr>
            <a:endCxn id="349" idx="1"/>
          </p:cNvCxnSpPr>
          <p:nvPr/>
        </p:nvCxnSpPr>
        <p:spPr>
          <a:xfrm>
            <a:off x="12426825" y="6688952"/>
            <a:ext cx="4438500" cy="63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56" name="Shape 356"/>
          <p:cNvCxnSpPr>
            <a:stCxn id="344" idx="3"/>
            <a:endCxn id="350" idx="1"/>
          </p:cNvCxnSpPr>
          <p:nvPr/>
        </p:nvCxnSpPr>
        <p:spPr>
          <a:xfrm>
            <a:off x="12426825" y="6689075"/>
            <a:ext cx="4438500" cy="191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57" name="Shape 357"/>
          <p:cNvCxnSpPr>
            <a:stCxn id="344" idx="3"/>
            <a:endCxn id="351" idx="1"/>
          </p:cNvCxnSpPr>
          <p:nvPr/>
        </p:nvCxnSpPr>
        <p:spPr>
          <a:xfrm>
            <a:off x="12426825" y="6689075"/>
            <a:ext cx="4438500" cy="319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58" name="Shape 358"/>
          <p:cNvSpPr txBox="1"/>
          <p:nvPr/>
        </p:nvSpPr>
        <p:spPr>
          <a:xfrm>
            <a:off x="13806100" y="5815350"/>
            <a:ext cx="1171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 - Buffer</a:t>
            </a:r>
          </a:p>
        </p:txBody>
      </p:sp>
      <p:sp>
        <p:nvSpPr>
          <p:cNvPr id="584" name="Shape 58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85" name="Shape 585"/>
          <p:cNvSpPr txBox="1"/>
          <p:nvPr/>
        </p:nvSpPr>
        <p:spPr>
          <a:xfrm>
            <a:off x="3185225" y="3162000"/>
            <a:ext cx="4019100" cy="7392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</a:p>
        </p:txBody>
      </p:sp>
      <p:pic>
        <p:nvPicPr>
          <p:cNvPr descr="Картинки по запросу rabbitmq" id="586" name="Shape 5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1775" y="6053425"/>
            <a:ext cx="4344649" cy="160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7" name="Shape 587"/>
          <p:cNvCxnSpPr/>
          <p:nvPr/>
        </p:nvCxnSpPr>
        <p:spPr>
          <a:xfrm>
            <a:off x="7260700" y="4145725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88" name="Shape 588"/>
          <p:cNvCxnSpPr/>
          <p:nvPr/>
        </p:nvCxnSpPr>
        <p:spPr>
          <a:xfrm>
            <a:off x="7260700" y="4658343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89" name="Shape 589"/>
          <p:cNvCxnSpPr/>
          <p:nvPr/>
        </p:nvCxnSpPr>
        <p:spPr>
          <a:xfrm>
            <a:off x="7260700" y="5170961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0" name="Shape 590"/>
          <p:cNvCxnSpPr/>
          <p:nvPr/>
        </p:nvCxnSpPr>
        <p:spPr>
          <a:xfrm>
            <a:off x="7260700" y="5683579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1" name="Shape 591"/>
          <p:cNvCxnSpPr/>
          <p:nvPr/>
        </p:nvCxnSpPr>
        <p:spPr>
          <a:xfrm>
            <a:off x="7260700" y="6196197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2" name="Shape 592"/>
          <p:cNvCxnSpPr/>
          <p:nvPr/>
        </p:nvCxnSpPr>
        <p:spPr>
          <a:xfrm>
            <a:off x="7260700" y="6708815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3" name="Shape 593"/>
          <p:cNvCxnSpPr/>
          <p:nvPr/>
        </p:nvCxnSpPr>
        <p:spPr>
          <a:xfrm>
            <a:off x="7260700" y="7221434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4" name="Shape 594"/>
          <p:cNvCxnSpPr/>
          <p:nvPr/>
        </p:nvCxnSpPr>
        <p:spPr>
          <a:xfrm>
            <a:off x="7260700" y="7734052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5" name="Shape 595"/>
          <p:cNvCxnSpPr/>
          <p:nvPr/>
        </p:nvCxnSpPr>
        <p:spPr>
          <a:xfrm>
            <a:off x="7260700" y="8246670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6" name="Shape 596"/>
          <p:cNvCxnSpPr/>
          <p:nvPr/>
        </p:nvCxnSpPr>
        <p:spPr>
          <a:xfrm>
            <a:off x="7260700" y="8759288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7" name="Shape 597"/>
          <p:cNvCxnSpPr/>
          <p:nvPr/>
        </p:nvCxnSpPr>
        <p:spPr>
          <a:xfrm>
            <a:off x="15062800" y="6345387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8" name="Shape 598"/>
          <p:cNvCxnSpPr/>
          <p:nvPr/>
        </p:nvCxnSpPr>
        <p:spPr>
          <a:xfrm>
            <a:off x="15062800" y="6858005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99" name="Shape 599"/>
          <p:cNvCxnSpPr/>
          <p:nvPr/>
        </p:nvCxnSpPr>
        <p:spPr>
          <a:xfrm>
            <a:off x="15062800" y="7370623"/>
            <a:ext cx="334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600" name="Shape 6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27650" y="5398862"/>
            <a:ext cx="1803425" cy="28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 - ElasticSearch</a:t>
            </a:r>
          </a:p>
        </p:txBody>
      </p:sp>
      <p:sp>
        <p:nvSpPr>
          <p:cNvPr id="606" name="Shape 606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Screen Shot 2016-03-11 at 18.13.29.png" id="607" name="Shape 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3212" y="4325824"/>
            <a:ext cx="19377574" cy="50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11. Logs - Suggestions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14" name="Shape 614"/>
          <p:cNvSpPr txBox="1"/>
          <p:nvPr/>
        </p:nvSpPr>
        <p:spPr>
          <a:xfrm>
            <a:off x="1295400" y="3345925"/>
            <a:ext cx="16757699" cy="8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fastest RAID-0 storage, avoid EBS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the Queue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 parsers when possible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small (even spot) parsers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Disable replicas for huge import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12. Admin processes </a:t>
            </a:r>
          </a:p>
        </p:txBody>
      </p:sp>
      <p:sp>
        <p:nvSpPr>
          <p:cNvPr id="620" name="Shape 620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21" name="Shape 621"/>
          <p:cNvSpPr txBox="1"/>
          <p:nvPr/>
        </p:nvSpPr>
        <p:spPr>
          <a:xfrm>
            <a:off x="1295400" y="3345925"/>
            <a:ext cx="16757699" cy="8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 ONCE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 RIGHT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 QUICKLY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it SIMPLE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en-US">
                <a:solidFill>
                  <a:srgbClr val="2F3F4A"/>
                </a:solidFill>
              </a:rPr>
              <a:t>Microservices</a:t>
            </a: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lang="en-US">
                <a:solidFill>
                  <a:srgbClr val="2F3F4A"/>
                </a:solidFill>
              </a:rPr>
              <a:t>Cloud Config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28" name="Shape 6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450" y="1879075"/>
            <a:ext cx="19452849" cy="101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en-US">
                <a:solidFill>
                  <a:srgbClr val="2F3F4A"/>
                </a:solidFill>
              </a:rPr>
              <a:t>Microservices</a:t>
            </a: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 - Service Discovery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Image result for service discovery" id="635" name="Shape 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4013" y="2440200"/>
            <a:ext cx="16769700" cy="88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en-US">
                <a:solidFill>
                  <a:srgbClr val="2F3F4A"/>
                </a:solidFill>
              </a:rPr>
              <a:t>Microservices</a:t>
            </a: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 - Service Registry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42" name="Shape 642"/>
          <p:cNvPicPr preferRelativeResize="0"/>
          <p:nvPr/>
        </p:nvPicPr>
        <p:blipFill rotWithShape="1">
          <a:blip r:embed="rId3">
            <a:alphaModFix/>
          </a:blip>
          <a:srcRect b="15674" l="0" r="0" t="13718"/>
          <a:stretch/>
        </p:blipFill>
        <p:spPr>
          <a:xfrm>
            <a:off x="3788187" y="2743374"/>
            <a:ext cx="16807500" cy="89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en-US">
                <a:solidFill>
                  <a:srgbClr val="2F3F4A"/>
                </a:solidFill>
              </a:rPr>
              <a:t>Microservices</a:t>
            </a: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lang="en-US">
                <a:solidFill>
                  <a:srgbClr val="2F3F4A"/>
                </a:solidFill>
              </a:rPr>
              <a:t>Circuit Breaker: Hystrix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Shape 648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49" name="Shape 6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875" y="2090076"/>
            <a:ext cx="6511951" cy="102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8939350" y="2052150"/>
            <a:ext cx="14003700" cy="9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546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000"/>
              <a:t>Proxy the beans enabling circuit breaker</a:t>
            </a:r>
          </a:p>
          <a:p>
            <a:pPr indent="-546100" lvl="0" marL="457200" rtl="0">
              <a:spcBef>
                <a:spcPts val="0"/>
              </a:spcBef>
              <a:buSzPct val="100000"/>
              <a:buChar char="●"/>
            </a:pPr>
            <a:r>
              <a:rPr lang="en-US" sz="5000"/>
              <a:t>Enabled by annotation on the method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5000"/>
          </a:p>
          <a:p>
            <a:pPr lvl="0" rtl="0">
              <a:spcBef>
                <a:spcPts val="0"/>
              </a:spcBef>
              <a:buNone/>
            </a:pPr>
            <a:r>
              <a:rPr lang="en-US" sz="5000"/>
              <a:t>@HystrixCommand(fallbackMethod=„”)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5000"/>
              <a:t>public Article getArticle(String 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5000"/>
              <a:t>  // call external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50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5000"/>
          </a:p>
          <a:p>
            <a:pPr indent="-546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000"/>
              <a:t>Fallback can be provided</a:t>
            </a:r>
          </a:p>
          <a:p>
            <a:pPr indent="-5461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000"/>
              <a:t>Hystrix metrics stream: /hystrix.stream</a:t>
            </a:r>
          </a:p>
          <a:p>
            <a:pPr indent="-546100" lvl="0" marL="457200" rtl="0">
              <a:spcBef>
                <a:spcPts val="0"/>
              </a:spcBef>
              <a:buSzPct val="100000"/>
              <a:buChar char="●"/>
            </a:pPr>
            <a:r>
              <a:rPr lang="en-US" sz="5000"/>
              <a:t>Hystrix Dashboard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2. Interdependence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Image result for services dependencies"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500" y="2743375"/>
            <a:ext cx="18691099" cy="8960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12968625" y="8606750"/>
            <a:ext cx="2943600" cy="27243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Shape 367"/>
          <p:cNvCxnSpPr/>
          <p:nvPr/>
        </p:nvCxnSpPr>
        <p:spPr>
          <a:xfrm rot="10800000">
            <a:off x="15044750" y="11208450"/>
            <a:ext cx="1059300" cy="1099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68" name="Shape 368"/>
          <p:cNvSpPr txBox="1"/>
          <p:nvPr/>
        </p:nvSpPr>
        <p:spPr>
          <a:xfrm>
            <a:off x="16310225" y="11703650"/>
            <a:ext cx="1775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2. Interdependence - DNS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5" name="Shape 375"/>
          <p:cNvSpPr txBox="1"/>
          <p:nvPr/>
        </p:nvSpPr>
        <p:spPr>
          <a:xfrm>
            <a:off x="1836975" y="3092225"/>
            <a:ext cx="17634901" cy="27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@RequestMapping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"/name"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BaseBO getObject(){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new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BaseBO(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"My Address"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"someaddress@google.com"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1469550" y="2296225"/>
            <a:ext cx="27555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Server: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836975" y="6613125"/>
            <a:ext cx="17634901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@Value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(value = 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"${server.url}"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1" i="0" lang="en-US" sz="30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serverUrl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@RequestMapping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"greetings"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hello(){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RestTemplate template = 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RestTemplate();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BaseBO response = template.getForObject(</a:t>
            </a:r>
            <a:r>
              <a:rPr b="1" i="0" lang="en-US" sz="30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serverUrl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BaseBO.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"Hello "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response.getName();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1469550" y="5817125"/>
            <a:ext cx="27555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Client: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2. Interdependence - User provided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5" name="Shape 385"/>
          <p:cNvSpPr txBox="1"/>
          <p:nvPr/>
        </p:nvSpPr>
        <p:spPr>
          <a:xfrm>
            <a:off x="1836975" y="3092225"/>
            <a:ext cx="17634901" cy="27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cf cups OUR_SERVER  -p '{"url":"</a:t>
            </a:r>
            <a:r>
              <a:rPr b="0" i="0" lang="en-US" sz="30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http://server.hcf.stackato.altoros.com/name</a:t>
            </a: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"}'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cf bind-service client OUR_SERVER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cf restart client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469550" y="2296225"/>
            <a:ext cx="47148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Configuration: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836975" y="6613125"/>
            <a:ext cx="17634901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@Value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(value = 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"${</a:t>
            </a: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vcap.services.OUR_SERVER.credentials.url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b="1" i="0" lang="en-US" sz="30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serverUrl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8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@RequestMapping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"greetings"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hello(){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RestTemplate template = 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RestTemplate();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BaseBO response = template.getForObject(</a:t>
            </a:r>
            <a:r>
              <a:rPr b="1" i="0" lang="en-US" sz="3000" u="none" cap="none" strike="noStrike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serverUrl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BaseBO.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30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1" i="0" lang="en-US" sz="3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"Hello " </a:t>
            </a: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 response.getName();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469550" y="5817125"/>
            <a:ext cx="27555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Client: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3. Configuration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5" name="Shape 395"/>
          <p:cNvSpPr txBox="1"/>
          <p:nvPr/>
        </p:nvSpPr>
        <p:spPr>
          <a:xfrm>
            <a:off x="1900775" y="3466900"/>
            <a:ext cx="12972899" cy="7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hello-spring-cloud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512M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instances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1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hello-spring-cloud-${random-word}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cfapps.io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target/hello-spring-cloud-0.0.1-SNAPSHOT.jar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- postgres-service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- amqp-service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- mongodb-service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- redis-service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SPRING_PROFILES_DEFAULT: cloud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1218875" y="2743375"/>
            <a:ext cx="75225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 of Manifest: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7488175" y="2743375"/>
            <a:ext cx="6019500" cy="8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buildpack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buildpack_URL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START-COMMAND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disk_quota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1024M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(s): example.com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instances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1024M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my-app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no-hostname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true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random-route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true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3. Update to configuration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1852733" y="3415733"/>
            <a:ext cx="9242400" cy="88368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Cloud approach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 configuration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 another instance to CF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13485858" y="3384158"/>
            <a:ext cx="9242400" cy="8836800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txBody>
          <a:bodyPr anchorCtr="0" anchor="t" bIns="243800" lIns="243800" rIns="243800" wrap="square" tIns="243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Alternative solutions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Cloud Config</a:t>
            </a:r>
          </a:p>
          <a:p>
            <a:pPr indent="-5334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Archaius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1218882" y="1038471"/>
            <a:ext cx="219399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5600" u="none" cap="none" strike="noStrike">
                <a:solidFill>
                  <a:srgbClr val="2F3F4A"/>
                </a:solidFill>
                <a:latin typeface="Arial"/>
                <a:ea typeface="Arial"/>
                <a:cs typeface="Arial"/>
                <a:sym typeface="Arial"/>
              </a:rPr>
              <a:t>4. Backing services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2F3F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22098000" y="12861735"/>
            <a:ext cx="1066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Рабочее развёртывание приложения, подключенного к 4 сторонним сервисам." id="412" name="Shape 4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2275" y="2745075"/>
            <a:ext cx="15799426" cy="82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PE_Standard_Arial_16x9_v5">
  <a:themeElements>
    <a:clrScheme name="HPE">
      <a:dk1>
        <a:srgbClr val="000000"/>
      </a:dk1>
      <a:lt1>
        <a:srgbClr val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