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bin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bin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bin-italic.fntdata"/><Relationship Id="rId6" Type="http://schemas.openxmlformats.org/officeDocument/2006/relationships/slide" Target="slides/slide2.xml"/><Relationship Id="rId18" Type="http://schemas.openxmlformats.org/officeDocument/2006/relationships/font" Target="fonts/Cab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50" y="4911425"/>
            <a:ext cx="1109400" cy="174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8875" y="403025"/>
            <a:ext cx="8520600" cy="1816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Welcome to the 4 days Dev &amp; Ops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/>
              <a:t>Cloud Foundry and BOSH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/>
              <a:t>training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4155300"/>
            <a:ext cx="9144000" cy="988200"/>
          </a:xfrm>
          <a:prstGeom prst="rect">
            <a:avLst/>
          </a:prstGeom>
          <a:solidFill>
            <a:srgbClr val="2F3F4A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200" y="4501500"/>
            <a:ext cx="1881600" cy="2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610118" y="3301750"/>
            <a:ext cx="4533900" cy="8532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-25" y="3302106"/>
            <a:ext cx="4782000" cy="8532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 on the training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04800"/>
            <a:ext cx="4298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Log management in Cloud Foundry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Loggregator architecture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Deploy ElasticSearch/Logstash/Kibana stack (ELK)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Using ELK to view and monitor CF system logs and metrics as well as application logs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Monitoring in Cloud Foundry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Integrating Cloud Foundry with third party monitoring tools (practice)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Monitoring application metrics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Setup CF integration with New Relic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Using New Relic to view CF metrics and setup alerts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Breaks: 10:30 and 2:30pm (10 minutes break)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Lunch: 12:00 to 1:00pm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Theory (slides, talking)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Q&amp;A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Presentation of resources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Exercises &amp; quizzes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these guys?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Juan Pablo Genovese (a.k.a. J.P.)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20 years in the IT business, in different industries.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From S/390 to Cloud environments.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From COBOL to microservices.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5 years working with Cloud Foundry.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Loves delivering trainings.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Plays guitar and sings. Also, a quite good Tango dancer.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Sergey Matyukevich</a:t>
            </a:r>
            <a:r>
              <a:rPr lang="en"/>
              <a:t>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10</a:t>
            </a:r>
            <a:r>
              <a:rPr lang="en"/>
              <a:t> years working in different fields in the IT industry.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Started as a application developer and moved to DevOps/CF.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Big fan of Golang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4 years working with Cloud Foundry.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Also loves delivering trainings.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Also plays guitar and sings (dude, we gotta start a band!)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Andrei</a:t>
            </a:r>
            <a:r>
              <a:rPr lang="en"/>
              <a:t> Krasnitski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4</a:t>
            </a:r>
            <a:r>
              <a:rPr lang="en"/>
              <a:t> years working in IT industry and with Cloud Foundry.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Started as a DevOps engineer.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Big fan of BOSH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Maintainer of the Logsearch project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Loves playing football (soccer)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you?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Name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What is your job?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What is the most complex thing you have ever done with BOSH/Cloud Foundry?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And the most important question of all: can you add miles to JP’s AAdvantage account?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Please???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on the training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052400"/>
            <a:ext cx="4298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Introduction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What is PaaS/IaaS/SaaS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Cloud Foundry ecosystem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Pros and cons of using CF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Use cases</a:t>
            </a:r>
            <a:br>
              <a:rPr lang="en" sz="1000"/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CF installations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Differences between Bluemix and open source CF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Bluemix services</a:t>
            </a:r>
            <a:br>
              <a:rPr lang="en" sz="1000"/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Setup training environment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Cloud Foundry architecture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Deep dive into CF components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CF components breakdown</a:t>
            </a:r>
            <a:br>
              <a:rPr lang="en" sz="1000"/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Operating CF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Manage Organizations and Spaces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Manage User and Roles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Manage Domains.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Set Up quotas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09800" y="1521303"/>
            <a:ext cx="4298100" cy="247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CF Applications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Push basic application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Working with services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Setup routes and domains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Setup security groups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Scaling applications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View application logs from all instances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Working with application manifests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Push applications as source code and as a docker containers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 on the training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04800"/>
            <a:ext cx="4298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BOSH introduction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What is BOSH Why do we need it?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How to manage large distributed software clusters using BOSH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BOSH architecture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BOSH stemcells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BOSH installation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Deploying sample release using BOSH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Using BOSH Cloud Config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BOSH manifest schema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Cloud config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Networking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IaaS specific properties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Instances configuration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Application specific properties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09800" y="1673703"/>
            <a:ext cx="4298100" cy="247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Operating BOSH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Effects of changing manifest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Configuring BOSH to use UAA for authorization and authentication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Using BOSH resurrector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BOSH troubleshooting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Tasks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Observing jobs logs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Manual interactions with monit demon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 on the training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04800"/>
            <a:ext cx="4298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BOSH releases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Create a BOSH release from scratch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Deploying sample application using our own BOSH release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Using powerDNS with BOSH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Using BOSH links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BOSH internals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BOSH agent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NATS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DB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BOSH CPIs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Introduction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CPI API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Manually triggering CPI methods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Troubleshooting and modifying CPI methods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