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92" r:id="rId3"/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3716000" cx="24384000"/>
  <p:notesSz cx="6858000" cy="9144000"/>
  <p:embeddedFontLst>
    <p:embeddedFont>
      <p:font typeface="Cabin"/>
      <p:regular r:id="rId16"/>
      <p:bold r:id="rId17"/>
      <p:italic r:id="rId18"/>
      <p:boldItalic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22" Type="http://schemas.openxmlformats.org/officeDocument/2006/relationships/font" Target="fonts/SourceSansPro-italic.fntdata"/><Relationship Id="rId21" Type="http://schemas.openxmlformats.org/officeDocument/2006/relationships/font" Target="fonts/SourceSansPro-bold.fntdata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bin-bold.fntdata"/><Relationship Id="rId16" Type="http://schemas.openxmlformats.org/officeDocument/2006/relationships/font" Target="fonts/Cabin-regular.fntdata"/><Relationship Id="rId19" Type="http://schemas.openxmlformats.org/officeDocument/2006/relationships/font" Target="fonts/Cabin-boldItalic.fntdata"/><Relationship Id="rId18" Type="http://schemas.openxmlformats.org/officeDocument/2006/relationships/font" Target="fonts/Cabi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831222" y="1985533"/>
            <a:ext cx="22721701" cy="54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39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39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39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39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39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39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39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3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831200" y="7557666"/>
            <a:ext cx="22721701" cy="21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831200" y="2949666"/>
            <a:ext cx="22721701" cy="52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831200" y="8405933"/>
            <a:ext cx="22721701" cy="3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icture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65" name="Shape 65"/>
          <p:cNvSpPr/>
          <p:nvPr>
            <p:ph idx="2" type="pic"/>
          </p:nvPr>
        </p:nvSpPr>
        <p:spPr>
          <a:xfrm>
            <a:off x="1218879" y="3048000"/>
            <a:ext cx="134112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4935202" y="3048000"/>
            <a:ext cx="8223300" cy="91440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wo Pictures with Captio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72" name="Shape 72"/>
          <p:cNvSpPr/>
          <p:nvPr>
            <p:ph idx="2" type="pic"/>
          </p:nvPr>
        </p:nvSpPr>
        <p:spPr>
          <a:xfrm>
            <a:off x="1216025" y="3048000"/>
            <a:ext cx="106257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218879" y="9906000"/>
            <a:ext cx="10625700" cy="228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/>
          <p:nvPr>
            <p:ph idx="3" type="pic"/>
          </p:nvPr>
        </p:nvSpPr>
        <p:spPr>
          <a:xfrm>
            <a:off x="12533439" y="3048000"/>
            <a:ext cx="106257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4" type="body"/>
          </p:nvPr>
        </p:nvSpPr>
        <p:spPr>
          <a:xfrm>
            <a:off x="12533439" y="9906000"/>
            <a:ext cx="10625700" cy="228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ith Pictur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220786" y="4419600"/>
            <a:ext cx="16459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1216025" y="8534400"/>
            <a:ext cx="1645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1212845" y="11643670"/>
            <a:ext cx="10979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83" name="Shape 83"/>
          <p:cNvGrpSpPr/>
          <p:nvPr/>
        </p:nvGrpSpPr>
        <p:grpSpPr>
          <a:xfrm>
            <a:off x="1213009" y="914132"/>
            <a:ext cx="6054622" cy="2439118"/>
            <a:chOff x="3578225" y="1146175"/>
            <a:chExt cx="5038800" cy="2111425"/>
          </a:xfrm>
        </p:grpSpPr>
        <p:sp>
          <p:nvSpPr>
            <p:cNvPr id="84" name="Shape 84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ith Dark Pictur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220786" y="4419600"/>
            <a:ext cx="16459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1216025" y="8534400"/>
            <a:ext cx="1645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6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1212845" y="11643670"/>
            <a:ext cx="10979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0" name="Shape 90"/>
          <p:cNvGrpSpPr/>
          <p:nvPr/>
        </p:nvGrpSpPr>
        <p:grpSpPr>
          <a:xfrm>
            <a:off x="1213009" y="914132"/>
            <a:ext cx="6054622" cy="2439118"/>
            <a:chOff x="3578225" y="1146175"/>
            <a:chExt cx="5038800" cy="2111425"/>
          </a:xfrm>
        </p:grpSpPr>
        <p:sp>
          <p:nvSpPr>
            <p:cNvPr id="91" name="Shape 91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ith Nam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218882" y="5334000"/>
            <a:ext cx="1828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1216025" y="9879385"/>
            <a:ext cx="18283200" cy="1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1216025" y="11582400"/>
            <a:ext cx="1828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3" type="body"/>
          </p:nvPr>
        </p:nvSpPr>
        <p:spPr>
          <a:xfrm>
            <a:off x="15871044" y="914400"/>
            <a:ext cx="7293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8" name="Shape 98"/>
          <p:cNvGrpSpPr/>
          <p:nvPr/>
        </p:nvGrpSpPr>
        <p:grpSpPr>
          <a:xfrm>
            <a:off x="1213009" y="914132"/>
            <a:ext cx="6054622" cy="2439118"/>
            <a:chOff x="3578225" y="1146175"/>
            <a:chExt cx="5038800" cy="2111425"/>
          </a:xfrm>
        </p:grpSpPr>
        <p:sp>
          <p:nvSpPr>
            <p:cNvPr id="99" name="Shape 99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219200" y="1219200"/>
            <a:ext cx="16455900" cy="3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219201" y="5091232"/>
            <a:ext cx="16455900" cy="12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 Section 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216025" y="1217612"/>
            <a:ext cx="21942299" cy="109728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txBody>
          <a:bodyPr anchorCtr="0" anchor="ctr" bIns="91400" lIns="182875" rIns="182875" wrap="square" tIns="9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1978024" y="1981198"/>
            <a:ext cx="164559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978025" y="3201769"/>
            <a:ext cx="164559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reen Frame Divi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216025" y="5143492"/>
            <a:ext cx="164559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216028" y="6298401"/>
            <a:ext cx="164559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0" name="Shape 120"/>
          <p:cNvSpPr/>
          <p:nvPr/>
        </p:nvSpPr>
        <p:spPr>
          <a:xfrm>
            <a:off x="1216025" y="925637"/>
            <a:ext cx="21972000" cy="3914400"/>
          </a:xfrm>
          <a:custGeom>
            <a:pathLst>
              <a:path extrusionOk="0" h="120000" w="120000">
                <a:moveTo>
                  <a:pt x="2064" y="10848"/>
                </a:moveTo>
                <a:lnTo>
                  <a:pt x="2064" y="108414"/>
                </a:lnTo>
                <a:lnTo>
                  <a:pt x="117935" y="108414"/>
                </a:lnTo>
                <a:lnTo>
                  <a:pt x="117935" y="10848"/>
                </a:lnTo>
                <a:close/>
                <a:moveTo>
                  <a:pt x="117935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119838" y="120000"/>
                </a:lnTo>
                <a:lnTo>
                  <a:pt x="117935" y="120000"/>
                </a:lnTo>
                <a:lnTo>
                  <a:pt x="2064" y="120000"/>
                </a:lnTo>
                <a:lnTo>
                  <a:pt x="161" y="120000"/>
                </a:lnTo>
                <a:lnTo>
                  <a:pt x="0" y="120000"/>
                </a:lnTo>
                <a:lnTo>
                  <a:pt x="0" y="0"/>
                </a:lnTo>
                <a:lnTo>
                  <a:pt x="161" y="0"/>
                </a:lnTo>
                <a:lnTo>
                  <a:pt x="2064" y="0"/>
                </a:lnTo>
                <a:lnTo>
                  <a:pt x="117935" y="0"/>
                </a:lnTo>
                <a:close/>
              </a:path>
            </a:pathLst>
          </a:custGeom>
          <a:solidFill>
            <a:srgbClr val="01A982"/>
          </a:solidFill>
          <a:ln>
            <a:noFill/>
          </a:ln>
        </p:spPr>
        <p:txBody>
          <a:bodyPr anchorCtr="0" anchor="ctr" bIns="91400" lIns="182875" rIns="182875" wrap="square" tIns="9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Shape 121"/>
          <p:cNvGrpSpPr/>
          <p:nvPr/>
        </p:nvGrpSpPr>
        <p:grpSpPr>
          <a:xfrm>
            <a:off x="1220515" y="12496774"/>
            <a:ext cx="1938930" cy="781016"/>
            <a:chOff x="3578225" y="1146175"/>
            <a:chExt cx="5038800" cy="2111425"/>
          </a:xfrm>
        </p:grpSpPr>
        <p:sp>
          <p:nvSpPr>
            <p:cNvPr id="122" name="Shape 122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1200" y="5735600"/>
            <a:ext cx="22721701" cy="22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urple Frame Divi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216025" y="5143492"/>
            <a:ext cx="164559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216028" y="6298401"/>
            <a:ext cx="164559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0" name="Shape 130"/>
          <p:cNvSpPr/>
          <p:nvPr/>
        </p:nvSpPr>
        <p:spPr>
          <a:xfrm>
            <a:off x="1216025" y="925637"/>
            <a:ext cx="21972000" cy="3914400"/>
          </a:xfrm>
          <a:custGeom>
            <a:pathLst>
              <a:path extrusionOk="0" h="120000" w="120000">
                <a:moveTo>
                  <a:pt x="2064" y="10848"/>
                </a:moveTo>
                <a:lnTo>
                  <a:pt x="2064" y="108414"/>
                </a:lnTo>
                <a:lnTo>
                  <a:pt x="117935" y="108414"/>
                </a:lnTo>
                <a:lnTo>
                  <a:pt x="117935" y="10848"/>
                </a:lnTo>
                <a:close/>
                <a:moveTo>
                  <a:pt x="117935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119838" y="120000"/>
                </a:lnTo>
                <a:lnTo>
                  <a:pt x="117935" y="120000"/>
                </a:lnTo>
                <a:lnTo>
                  <a:pt x="2064" y="120000"/>
                </a:lnTo>
                <a:lnTo>
                  <a:pt x="161" y="120000"/>
                </a:lnTo>
                <a:lnTo>
                  <a:pt x="0" y="120000"/>
                </a:lnTo>
                <a:lnTo>
                  <a:pt x="0" y="0"/>
                </a:lnTo>
                <a:lnTo>
                  <a:pt x="161" y="0"/>
                </a:lnTo>
                <a:lnTo>
                  <a:pt x="2064" y="0"/>
                </a:lnTo>
                <a:lnTo>
                  <a:pt x="1179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00" lIns="182875" rIns="182875" wrap="square" tIns="9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Shape 131"/>
          <p:cNvGrpSpPr/>
          <p:nvPr/>
        </p:nvGrpSpPr>
        <p:grpSpPr>
          <a:xfrm>
            <a:off x="1220515" y="12496774"/>
            <a:ext cx="1938930" cy="781016"/>
            <a:chOff x="3578225" y="1146175"/>
            <a:chExt cx="5038800" cy="2111425"/>
          </a:xfrm>
        </p:grpSpPr>
        <p:sp>
          <p:nvSpPr>
            <p:cNvPr id="132" name="Shape 132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 Turquoise Frame Divider">
    <p:bg>
      <p:bgPr>
        <a:solidFill>
          <a:srgbClr val="425563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1216025" y="5143492"/>
            <a:ext cx="164559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1216028" y="6298401"/>
            <a:ext cx="164559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6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37" name="Shape 137"/>
          <p:cNvGrpSpPr/>
          <p:nvPr/>
        </p:nvGrpSpPr>
        <p:grpSpPr>
          <a:xfrm>
            <a:off x="1220515" y="12496774"/>
            <a:ext cx="1938930" cy="781016"/>
            <a:chOff x="3578225" y="1146175"/>
            <a:chExt cx="5038800" cy="2111425"/>
          </a:xfrm>
        </p:grpSpPr>
        <p:sp>
          <p:nvSpPr>
            <p:cNvPr id="138" name="Shape 138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Shape 140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3" name="Shape 143"/>
          <p:cNvSpPr/>
          <p:nvPr/>
        </p:nvSpPr>
        <p:spPr>
          <a:xfrm>
            <a:off x="1216025" y="925637"/>
            <a:ext cx="21972000" cy="3914400"/>
          </a:xfrm>
          <a:custGeom>
            <a:pathLst>
              <a:path extrusionOk="0" h="120000" w="120000">
                <a:moveTo>
                  <a:pt x="2064" y="10848"/>
                </a:moveTo>
                <a:lnTo>
                  <a:pt x="2064" y="108414"/>
                </a:lnTo>
                <a:lnTo>
                  <a:pt x="117935" y="108414"/>
                </a:lnTo>
                <a:lnTo>
                  <a:pt x="117935" y="10848"/>
                </a:lnTo>
                <a:close/>
                <a:moveTo>
                  <a:pt x="117935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119838" y="120000"/>
                </a:lnTo>
                <a:lnTo>
                  <a:pt x="117935" y="120000"/>
                </a:lnTo>
                <a:lnTo>
                  <a:pt x="2064" y="120000"/>
                </a:lnTo>
                <a:lnTo>
                  <a:pt x="161" y="120000"/>
                </a:lnTo>
                <a:lnTo>
                  <a:pt x="0" y="120000"/>
                </a:lnTo>
                <a:lnTo>
                  <a:pt x="0" y="0"/>
                </a:lnTo>
                <a:lnTo>
                  <a:pt x="161" y="0"/>
                </a:lnTo>
                <a:lnTo>
                  <a:pt x="2064" y="0"/>
                </a:lnTo>
                <a:lnTo>
                  <a:pt x="1179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00" lIns="182875" rIns="182875" wrap="square" tIns="9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 Orange Frame Divider">
    <p:bg>
      <p:bgPr>
        <a:solidFill>
          <a:srgbClr val="425563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216025" y="5143492"/>
            <a:ext cx="164559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1216028" y="6298401"/>
            <a:ext cx="164559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6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47" name="Shape 147"/>
          <p:cNvGrpSpPr/>
          <p:nvPr/>
        </p:nvGrpSpPr>
        <p:grpSpPr>
          <a:xfrm>
            <a:off x="1220515" y="12496774"/>
            <a:ext cx="1938930" cy="781016"/>
            <a:chOff x="3578225" y="1146175"/>
            <a:chExt cx="5038800" cy="2111425"/>
          </a:xfrm>
        </p:grpSpPr>
        <p:sp>
          <p:nvSpPr>
            <p:cNvPr id="148" name="Shape 148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Shape 150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3" name="Shape 153"/>
          <p:cNvSpPr/>
          <p:nvPr/>
        </p:nvSpPr>
        <p:spPr>
          <a:xfrm>
            <a:off x="1216025" y="925637"/>
            <a:ext cx="21972000" cy="3914400"/>
          </a:xfrm>
          <a:custGeom>
            <a:pathLst>
              <a:path extrusionOk="0" h="120000" w="120000">
                <a:moveTo>
                  <a:pt x="2064" y="10848"/>
                </a:moveTo>
                <a:lnTo>
                  <a:pt x="2064" y="108414"/>
                </a:lnTo>
                <a:lnTo>
                  <a:pt x="117935" y="108414"/>
                </a:lnTo>
                <a:lnTo>
                  <a:pt x="117935" y="10848"/>
                </a:lnTo>
                <a:close/>
                <a:moveTo>
                  <a:pt x="117935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119838" y="120000"/>
                </a:lnTo>
                <a:lnTo>
                  <a:pt x="117935" y="120000"/>
                </a:lnTo>
                <a:lnTo>
                  <a:pt x="2064" y="120000"/>
                </a:lnTo>
                <a:lnTo>
                  <a:pt x="161" y="120000"/>
                </a:lnTo>
                <a:lnTo>
                  <a:pt x="0" y="120000"/>
                </a:lnTo>
                <a:lnTo>
                  <a:pt x="0" y="0"/>
                </a:lnTo>
                <a:lnTo>
                  <a:pt x="161" y="0"/>
                </a:lnTo>
                <a:lnTo>
                  <a:pt x="2064" y="0"/>
                </a:lnTo>
                <a:lnTo>
                  <a:pt x="1179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00" lIns="182875" rIns="182875" wrap="square" tIns="9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06425" y="762000"/>
            <a:ext cx="18913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74700" lvl="0" marL="7747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456104" y="5638800"/>
            <a:ext cx="18063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57" name="Shape 157"/>
          <p:cNvGrpSpPr/>
          <p:nvPr/>
        </p:nvGrpSpPr>
        <p:grpSpPr>
          <a:xfrm>
            <a:off x="1220515" y="12496774"/>
            <a:ext cx="1938930" cy="781016"/>
            <a:chOff x="3578225" y="1146175"/>
            <a:chExt cx="5038800" cy="2111425"/>
          </a:xfrm>
        </p:grpSpPr>
        <p:sp>
          <p:nvSpPr>
            <p:cNvPr id="158" name="Shape 158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Shape 160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 Quote">
    <p:bg>
      <p:bgPr>
        <a:solidFill>
          <a:srgbClr val="42556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606425" y="762000"/>
            <a:ext cx="18913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74700" lvl="0" marL="7747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456104" y="5638800"/>
            <a:ext cx="18063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66" name="Shape 166"/>
          <p:cNvGrpSpPr/>
          <p:nvPr/>
        </p:nvGrpSpPr>
        <p:grpSpPr>
          <a:xfrm>
            <a:off x="1215999" y="12496774"/>
            <a:ext cx="1938930" cy="781016"/>
            <a:chOff x="3578225" y="1146175"/>
            <a:chExt cx="5038800" cy="2111425"/>
          </a:xfrm>
        </p:grpSpPr>
        <p:sp>
          <p:nvSpPr>
            <p:cNvPr id="167" name="Shape 167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Shape 169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219200" y="3048000"/>
            <a:ext cx="219393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795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255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5080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270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270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Subtitle and Conten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218882" y="1042416"/>
            <a:ext cx="219399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218879" y="1868480"/>
            <a:ext cx="219399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1219200" y="3048000"/>
            <a:ext cx="219393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795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255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5080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270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270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Subtitle, Heading and Conte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218882" y="1042416"/>
            <a:ext cx="219399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218879" y="1868480"/>
            <a:ext cx="219399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1219200" y="3048000"/>
            <a:ext cx="219399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3" type="body"/>
          </p:nvPr>
        </p:nvSpPr>
        <p:spPr>
          <a:xfrm>
            <a:off x="1219200" y="3956303"/>
            <a:ext cx="21939300" cy="82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795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255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5080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270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270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95" name="Shape 195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Subtitle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218882" y="1042416"/>
            <a:ext cx="219399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218879" y="1868480"/>
            <a:ext cx="219399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831200" y="1186733"/>
            <a:ext cx="22721701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831200" y="3073266"/>
            <a:ext cx="22721701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218882" y="3048000"/>
            <a:ext cx="106071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2" type="body"/>
          </p:nvPr>
        </p:nvSpPr>
        <p:spPr>
          <a:xfrm>
            <a:off x="12551728" y="3048000"/>
            <a:ext cx="106071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Two Content and Headings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1219200" y="3047998"/>
            <a:ext cx="10607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2" type="body"/>
          </p:nvPr>
        </p:nvSpPr>
        <p:spPr>
          <a:xfrm>
            <a:off x="1218882" y="3810000"/>
            <a:ext cx="10607100" cy="8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3" type="body"/>
          </p:nvPr>
        </p:nvSpPr>
        <p:spPr>
          <a:xfrm>
            <a:off x="12551728" y="3047998"/>
            <a:ext cx="10607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4" type="body"/>
          </p:nvPr>
        </p:nvSpPr>
        <p:spPr>
          <a:xfrm>
            <a:off x="12551728" y="3810000"/>
            <a:ext cx="10607100" cy="8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wo Content, Subtitle and Heading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1218882" y="1042416"/>
            <a:ext cx="219399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1218879" y="1868480"/>
            <a:ext cx="219399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2" type="body"/>
          </p:nvPr>
        </p:nvSpPr>
        <p:spPr>
          <a:xfrm>
            <a:off x="1219200" y="3048000"/>
            <a:ext cx="10607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3" type="body"/>
          </p:nvPr>
        </p:nvSpPr>
        <p:spPr>
          <a:xfrm>
            <a:off x="1218882" y="3813103"/>
            <a:ext cx="10607100" cy="83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4" type="body"/>
          </p:nvPr>
        </p:nvSpPr>
        <p:spPr>
          <a:xfrm>
            <a:off x="12551728" y="3048000"/>
            <a:ext cx="10607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Shape 230"/>
          <p:cNvSpPr txBox="1"/>
          <p:nvPr>
            <p:ph idx="5" type="body"/>
          </p:nvPr>
        </p:nvSpPr>
        <p:spPr>
          <a:xfrm>
            <a:off x="12551728" y="3813103"/>
            <a:ext cx="10607100" cy="83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Shape 231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Shape 232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hree Conten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1218882" y="3048000"/>
            <a:ext cx="68583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Shape 237"/>
          <p:cNvSpPr txBox="1"/>
          <p:nvPr>
            <p:ph idx="2" type="body"/>
          </p:nvPr>
        </p:nvSpPr>
        <p:spPr>
          <a:xfrm>
            <a:off x="8763000" y="3048000"/>
            <a:ext cx="68583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3" type="body"/>
          </p:nvPr>
        </p:nvSpPr>
        <p:spPr>
          <a:xfrm>
            <a:off x="16300769" y="3048000"/>
            <a:ext cx="68583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Shape 239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Shape 240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hree Content and Heading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1219200" y="3047998"/>
            <a:ext cx="6857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1218882" y="3810000"/>
            <a:ext cx="6858300" cy="8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Shape 246"/>
          <p:cNvSpPr txBox="1"/>
          <p:nvPr>
            <p:ph idx="3" type="body"/>
          </p:nvPr>
        </p:nvSpPr>
        <p:spPr>
          <a:xfrm>
            <a:off x="8763317" y="3047998"/>
            <a:ext cx="6857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Shape 247"/>
          <p:cNvSpPr txBox="1"/>
          <p:nvPr>
            <p:ph idx="4" type="body"/>
          </p:nvPr>
        </p:nvSpPr>
        <p:spPr>
          <a:xfrm>
            <a:off x="8763000" y="3810000"/>
            <a:ext cx="6858300" cy="8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Shape 248"/>
          <p:cNvSpPr txBox="1"/>
          <p:nvPr>
            <p:ph idx="5" type="body"/>
          </p:nvPr>
        </p:nvSpPr>
        <p:spPr>
          <a:xfrm>
            <a:off x="16307119" y="3047998"/>
            <a:ext cx="6857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Shape 249"/>
          <p:cNvSpPr txBox="1"/>
          <p:nvPr>
            <p:ph idx="6" type="body"/>
          </p:nvPr>
        </p:nvSpPr>
        <p:spPr>
          <a:xfrm>
            <a:off x="16300769" y="3810000"/>
            <a:ext cx="6858300" cy="8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Shape 250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hree Content, Subtitle and Headings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218882" y="1042416"/>
            <a:ext cx="219399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1218879" y="1868480"/>
            <a:ext cx="219399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Shape 256"/>
          <p:cNvSpPr txBox="1"/>
          <p:nvPr>
            <p:ph idx="2" type="body"/>
          </p:nvPr>
        </p:nvSpPr>
        <p:spPr>
          <a:xfrm>
            <a:off x="1219200" y="3047998"/>
            <a:ext cx="6857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Shape 257"/>
          <p:cNvSpPr txBox="1"/>
          <p:nvPr>
            <p:ph idx="3" type="body"/>
          </p:nvPr>
        </p:nvSpPr>
        <p:spPr>
          <a:xfrm>
            <a:off x="1218882" y="3810000"/>
            <a:ext cx="6858300" cy="8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Shape 258"/>
          <p:cNvSpPr txBox="1"/>
          <p:nvPr>
            <p:ph idx="4" type="body"/>
          </p:nvPr>
        </p:nvSpPr>
        <p:spPr>
          <a:xfrm>
            <a:off x="8763317" y="3047998"/>
            <a:ext cx="6857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" name="Shape 259"/>
          <p:cNvSpPr txBox="1"/>
          <p:nvPr>
            <p:ph idx="5" type="body"/>
          </p:nvPr>
        </p:nvSpPr>
        <p:spPr>
          <a:xfrm>
            <a:off x="8763000" y="3810000"/>
            <a:ext cx="6858300" cy="8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Shape 260"/>
          <p:cNvSpPr txBox="1"/>
          <p:nvPr>
            <p:ph idx="6" type="body"/>
          </p:nvPr>
        </p:nvSpPr>
        <p:spPr>
          <a:xfrm>
            <a:off x="16307119" y="3047998"/>
            <a:ext cx="6857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1" name="Shape 261"/>
          <p:cNvSpPr txBox="1"/>
          <p:nvPr>
            <p:ph idx="7" type="body"/>
          </p:nvPr>
        </p:nvSpPr>
        <p:spPr>
          <a:xfrm>
            <a:off x="16300769" y="3810000"/>
            <a:ext cx="6858300" cy="8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" name="Shape 262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Shape 263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with Caption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1219200" y="3048000"/>
            <a:ext cx="15696899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795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255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5080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270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270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Shape 268"/>
          <p:cNvSpPr txBox="1"/>
          <p:nvPr>
            <p:ph idx="2" type="body"/>
          </p:nvPr>
        </p:nvSpPr>
        <p:spPr>
          <a:xfrm>
            <a:off x="17221200" y="3048000"/>
            <a:ext cx="5937600" cy="91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icture with Conten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74" name="Shape 274"/>
          <p:cNvSpPr/>
          <p:nvPr>
            <p:ph idx="2" type="pic"/>
          </p:nvPr>
        </p:nvSpPr>
        <p:spPr>
          <a:xfrm>
            <a:off x="1218879" y="3048000"/>
            <a:ext cx="134112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14935200" y="3048000"/>
            <a:ext cx="82233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" name="Shape 276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Shape 277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icture Right with Caption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1218882" y="1038471"/>
            <a:ext cx="105153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1218882" y="5638800"/>
            <a:ext cx="73152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Shape 282"/>
          <p:cNvSpPr/>
          <p:nvPr>
            <p:ph idx="2" type="pic"/>
          </p:nvPr>
        </p:nvSpPr>
        <p:spPr>
          <a:xfrm>
            <a:off x="12191997" y="1038471"/>
            <a:ext cx="10972800" cy="111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Shape 283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" name="Shape 284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831200" y="1186733"/>
            <a:ext cx="22721701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31200" y="3073266"/>
            <a:ext cx="106665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12886400" y="3073266"/>
            <a:ext cx="106665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hree Pictures with Captions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88" name="Shape 288"/>
          <p:cNvSpPr/>
          <p:nvPr>
            <p:ph idx="2" type="pic"/>
          </p:nvPr>
        </p:nvSpPr>
        <p:spPr>
          <a:xfrm>
            <a:off x="1216025" y="3048000"/>
            <a:ext cx="6858300" cy="53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1218879" y="8534400"/>
            <a:ext cx="6858300" cy="36576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0" name="Shape 290"/>
          <p:cNvSpPr/>
          <p:nvPr>
            <p:ph idx="3" type="pic"/>
          </p:nvPr>
        </p:nvSpPr>
        <p:spPr>
          <a:xfrm>
            <a:off x="8763000" y="3048000"/>
            <a:ext cx="6858300" cy="53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1" name="Shape 291"/>
          <p:cNvSpPr txBox="1"/>
          <p:nvPr>
            <p:ph idx="4" type="body"/>
          </p:nvPr>
        </p:nvSpPr>
        <p:spPr>
          <a:xfrm>
            <a:off x="8763000" y="8534400"/>
            <a:ext cx="6858300" cy="36576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" name="Shape 292"/>
          <p:cNvSpPr/>
          <p:nvPr>
            <p:ph idx="5" type="pic"/>
          </p:nvPr>
        </p:nvSpPr>
        <p:spPr>
          <a:xfrm>
            <a:off x="16300769" y="3048000"/>
            <a:ext cx="6858300" cy="53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3" name="Shape 293"/>
          <p:cNvSpPr txBox="1"/>
          <p:nvPr>
            <p:ph idx="6" type="body"/>
          </p:nvPr>
        </p:nvSpPr>
        <p:spPr>
          <a:xfrm>
            <a:off x="16300769" y="8534400"/>
            <a:ext cx="6858300" cy="36576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" name="Shape 294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5" name="Shape 295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hank You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218882" y="5334000"/>
            <a:ext cx="1828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1216025" y="10031785"/>
            <a:ext cx="182832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00" name="Shape 300"/>
          <p:cNvGrpSpPr/>
          <p:nvPr/>
        </p:nvGrpSpPr>
        <p:grpSpPr>
          <a:xfrm>
            <a:off x="1213009" y="914132"/>
            <a:ext cx="6054622" cy="2439118"/>
            <a:chOff x="3578225" y="1146175"/>
            <a:chExt cx="5038800" cy="2111425"/>
          </a:xfrm>
        </p:grpSpPr>
        <p:sp>
          <p:nvSpPr>
            <p:cNvPr id="301" name="Shape 301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" name="Shape 303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4" name="Shape 304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220786" y="4419600"/>
            <a:ext cx="16459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308" name="Shape 308"/>
          <p:cNvSpPr txBox="1"/>
          <p:nvPr>
            <p:ph idx="1" type="subTitle"/>
          </p:nvPr>
        </p:nvSpPr>
        <p:spPr>
          <a:xfrm>
            <a:off x="1216025" y="8534400"/>
            <a:ext cx="1645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09" name="Shape 309"/>
          <p:cNvGrpSpPr/>
          <p:nvPr/>
        </p:nvGrpSpPr>
        <p:grpSpPr>
          <a:xfrm>
            <a:off x="1213009" y="914132"/>
            <a:ext cx="6054622" cy="2439118"/>
            <a:chOff x="3578225" y="1146175"/>
            <a:chExt cx="5038800" cy="2111425"/>
          </a:xfrm>
        </p:grpSpPr>
        <p:sp>
          <p:nvSpPr>
            <p:cNvPr id="310" name="Shape 310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 rot="5400000">
            <a:off x="7617119" y="-3349650"/>
            <a:ext cx="9144000" cy="21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795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255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5080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270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270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" name="Shape 315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6" name="Shape 316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 rot="5400000">
            <a:off x="16368745" y="5396121"/>
            <a:ext cx="111537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 rot="5400000">
            <a:off x="5319600" y="-3062229"/>
            <a:ext cx="11153700" cy="1935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795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255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5080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270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270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1" name="Shape 321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" name="Shape 322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1200" y="1186733"/>
            <a:ext cx="22721701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831200" y="1481600"/>
            <a:ext cx="74880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831200" y="3705600"/>
            <a:ext cx="7488000" cy="84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307333" y="1200400"/>
            <a:ext cx="16980899" cy="109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12192000" y="-333"/>
            <a:ext cx="12192000" cy="137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708000" y="3288466"/>
            <a:ext cx="107871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1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1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1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1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1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1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1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708000" y="7474866"/>
            <a:ext cx="10787100" cy="3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13172000" y="1930866"/>
            <a:ext cx="10232100" cy="98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831200" y="11281533"/>
            <a:ext cx="15996901" cy="16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2.xml"/><Relationship Id="rId1" Type="http://schemas.openxmlformats.org/officeDocument/2006/relationships/hyperlink" Target="http://ppt/slides/slide2.xml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38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31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20.xml"/><Relationship Id="rId33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19.xml"/><Relationship Id="rId3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22.xml"/><Relationship Id="rId35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1200" y="1186733"/>
            <a:ext cx="22721701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1200" y="3073266"/>
            <a:ext cx="22721701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Char char="●"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Char char="○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Char char="■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Char char="●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Char char="○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Char char="■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Char char="●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Char char="○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Char char="■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219200" y="3048000"/>
            <a:ext cx="219393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795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255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5080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270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270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/>
          <p:nvPr/>
        </p:nvSpPr>
        <p:spPr>
          <a:xfrm>
            <a:off x="1216024" y="875412"/>
            <a:ext cx="21945600" cy="36900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anchorCtr="0" anchor="ctr" bIns="91400" lIns="182875" rIns="182875" wrap="square" tIns="9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9" name="Shape 59"/>
          <p:cNvSpPr/>
          <p:nvPr/>
        </p:nvSpPr>
        <p:spPr>
          <a:xfrm>
            <a:off x="12646024" y="12192000"/>
            <a:ext cx="457500" cy="457500"/>
          </a:xfrm>
          <a:custGeom>
            <a:pathLst>
              <a:path extrusionOk="0" h="120000" w="120000">
                <a:moveTo>
                  <a:pt x="42500" y="25635"/>
                </a:moveTo>
                <a:lnTo>
                  <a:pt x="42500" y="94364"/>
                </a:lnTo>
                <a:lnTo>
                  <a:pt x="89166" y="6000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00" lIns="182875" rIns="182875" wrap="square" tIns="9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>
            <a:hlinkClick r:id="rId1"/>
          </p:cNvPr>
          <p:cNvSpPr/>
          <p:nvPr/>
        </p:nvSpPr>
        <p:spPr>
          <a:xfrm>
            <a:off x="11960224" y="12192000"/>
            <a:ext cx="457500" cy="457500"/>
          </a:xfrm>
          <a:custGeom>
            <a:pathLst>
              <a:path extrusionOk="0" h="120000" w="120000">
                <a:moveTo>
                  <a:pt x="60000" y="22482"/>
                </a:moveTo>
                <a:lnTo>
                  <a:pt x="19167" y="61354"/>
                </a:lnTo>
                <a:lnTo>
                  <a:pt x="31250" y="61354"/>
                </a:lnTo>
                <a:lnTo>
                  <a:pt x="31250" y="100012"/>
                </a:lnTo>
                <a:lnTo>
                  <a:pt x="50400" y="100012"/>
                </a:lnTo>
                <a:lnTo>
                  <a:pt x="50400" y="76012"/>
                </a:lnTo>
                <a:lnTo>
                  <a:pt x="69600" y="76012"/>
                </a:lnTo>
                <a:lnTo>
                  <a:pt x="69600" y="100012"/>
                </a:lnTo>
                <a:lnTo>
                  <a:pt x="88750" y="100012"/>
                </a:lnTo>
                <a:lnTo>
                  <a:pt x="88750" y="61354"/>
                </a:lnTo>
                <a:lnTo>
                  <a:pt x="100833" y="6135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00" lIns="182875" rIns="182875" wrap="square" tIns="9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11274424" y="12192000"/>
            <a:ext cx="457500" cy="457500"/>
          </a:xfrm>
          <a:custGeom>
            <a:pathLst>
              <a:path extrusionOk="0" h="120000" w="120000">
                <a:moveTo>
                  <a:pt x="83332" y="25635"/>
                </a:moveTo>
                <a:lnTo>
                  <a:pt x="36666" y="60000"/>
                </a:lnTo>
                <a:lnTo>
                  <a:pt x="83332" y="9436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00" lIns="182875" rIns="182875" wrap="square" tIns="9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3025" y="12737100"/>
            <a:ext cx="2951612" cy="4574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  <p:sldLayoutId id="2147483690" r:id="rId34"/>
    <p:sldLayoutId id="2147483691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ctrTitle"/>
          </p:nvPr>
        </p:nvSpPr>
        <p:spPr>
          <a:xfrm>
            <a:off x="831225" y="1985522"/>
            <a:ext cx="22721701" cy="58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rIns="243800" wrap="square" tIns="2438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id="329" name="Shape 329"/>
          <p:cNvSpPr txBox="1"/>
          <p:nvPr>
            <p:ph idx="1" type="subTitle"/>
          </p:nvPr>
        </p:nvSpPr>
        <p:spPr>
          <a:xfrm>
            <a:off x="831200" y="7557666"/>
            <a:ext cx="22721701" cy="21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7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Shape 3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200" y="12481130"/>
            <a:ext cx="4020400" cy="63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HP LaserJet Firmware Case Study</a:t>
            </a:r>
          </a:p>
        </p:txBody>
      </p:sp>
      <p:sp>
        <p:nvSpPr>
          <p:cNvPr id="419" name="Shape 419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20" name="Shape 420"/>
          <p:cNvSpPr/>
          <p:nvPr/>
        </p:nvSpPr>
        <p:spPr>
          <a:xfrm>
            <a:off x="11943214" y="6488667"/>
            <a:ext cx="497700" cy="7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rIns="182875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421" name="Shape 421"/>
          <p:cNvSpPr/>
          <p:nvPr/>
        </p:nvSpPr>
        <p:spPr>
          <a:xfrm>
            <a:off x="11943214" y="6488667"/>
            <a:ext cx="497700" cy="7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rIns="182875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pic>
        <p:nvPicPr>
          <p:cNvPr descr="Screen Shot 2016-11-16 at 19.18.09.png" id="422" name="Shape 4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8225" y="2354525"/>
            <a:ext cx="14808197" cy="94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>
                <a:solidFill>
                  <a:srgbClr val="2F3F4A"/>
                </a:solidFill>
              </a:rPr>
              <a:t>https://goo.gl/LR0Zfp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9600">
              <a:solidFill>
                <a:srgbClr val="2F3F4A"/>
              </a:solidFill>
            </a:endParaRPr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7" name="Shape 337"/>
          <p:cNvSpPr/>
          <p:nvPr/>
        </p:nvSpPr>
        <p:spPr>
          <a:xfrm>
            <a:off x="6576099" y="3665700"/>
            <a:ext cx="22350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</a:p>
        </p:txBody>
      </p:sp>
      <p:sp>
        <p:nvSpPr>
          <p:cNvPr id="338" name="Shape 338"/>
          <p:cNvSpPr/>
          <p:nvPr/>
        </p:nvSpPr>
        <p:spPr>
          <a:xfrm>
            <a:off x="413949" y="3665700"/>
            <a:ext cx="26817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What is the goal?</a:t>
            </a:r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45" name="Shape 345"/>
          <p:cNvSpPr/>
          <p:nvPr/>
        </p:nvSpPr>
        <p:spPr>
          <a:xfrm>
            <a:off x="843104" y="7017803"/>
            <a:ext cx="102996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AFB6B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12291609" y="3270919"/>
            <a:ext cx="6115200" cy="5009700"/>
          </a:xfrm>
          <a:prstGeom prst="rect">
            <a:avLst/>
          </a:prstGeom>
          <a:solidFill>
            <a:srgbClr val="A6373A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18406656" y="3270921"/>
            <a:ext cx="5954700" cy="50097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</a:t>
            </a:r>
          </a:p>
        </p:txBody>
      </p:sp>
      <p:sp>
        <p:nvSpPr>
          <p:cNvPr id="348" name="Shape 348"/>
          <p:cNvSpPr/>
          <p:nvPr/>
        </p:nvSpPr>
        <p:spPr>
          <a:xfrm>
            <a:off x="18406659" y="3665710"/>
            <a:ext cx="5954700" cy="41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E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FFFEFE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</a:p>
        </p:txBody>
      </p:sp>
      <p:sp>
        <p:nvSpPr>
          <p:cNvPr id="349" name="Shape 349"/>
          <p:cNvSpPr/>
          <p:nvPr/>
        </p:nvSpPr>
        <p:spPr>
          <a:xfrm>
            <a:off x="12291607" y="3956721"/>
            <a:ext cx="61149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E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FFFEFE"/>
                </a:solidFill>
                <a:latin typeface="Arial"/>
                <a:ea typeface="Arial"/>
                <a:cs typeface="Arial"/>
                <a:sym typeface="Arial"/>
              </a:rPr>
              <a:t>IS IT ACCEPTED BY USERS ?</a:t>
            </a:r>
          </a:p>
        </p:txBody>
      </p:sp>
      <p:sp>
        <p:nvSpPr>
          <p:cNvPr id="350" name="Shape 350"/>
          <p:cNvSpPr/>
          <p:nvPr/>
        </p:nvSpPr>
        <p:spPr>
          <a:xfrm>
            <a:off x="6176558" y="3291046"/>
            <a:ext cx="6115200" cy="498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0" y="3283619"/>
            <a:ext cx="6176700" cy="4989600"/>
          </a:xfrm>
          <a:prstGeom prst="rect">
            <a:avLst/>
          </a:prstGeom>
          <a:solidFill>
            <a:srgbClr val="00B3E3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259509" y="3270921"/>
            <a:ext cx="5619000" cy="50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E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FFFEFE"/>
                </a:solidFill>
                <a:latin typeface="Arial"/>
                <a:ea typeface="Arial"/>
                <a:cs typeface="Arial"/>
                <a:sym typeface="Arial"/>
              </a:rPr>
              <a:t> IDEA</a:t>
            </a:r>
          </a:p>
        </p:txBody>
      </p:sp>
      <p:sp>
        <p:nvSpPr>
          <p:cNvPr id="353" name="Shape 353"/>
          <p:cNvSpPr/>
          <p:nvPr/>
        </p:nvSpPr>
        <p:spPr>
          <a:xfrm>
            <a:off x="6447583" y="5346576"/>
            <a:ext cx="55461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E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FFFEFE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</p:txBody>
      </p:sp>
      <p:sp>
        <p:nvSpPr>
          <p:cNvPr id="354" name="Shape 354"/>
          <p:cNvSpPr/>
          <p:nvPr/>
        </p:nvSpPr>
        <p:spPr>
          <a:xfrm>
            <a:off x="6576099" y="3665700"/>
            <a:ext cx="22350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</a:p>
        </p:txBody>
      </p:sp>
      <p:sp>
        <p:nvSpPr>
          <p:cNvPr id="355" name="Shape 355"/>
          <p:cNvSpPr/>
          <p:nvPr/>
        </p:nvSpPr>
        <p:spPr>
          <a:xfrm>
            <a:off x="413949" y="3665700"/>
            <a:ext cx="26817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4962450" y="9108125"/>
            <a:ext cx="16932000" cy="27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we are doing is looking at the timeline from the moment a cus‐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tomer gives us an order to the point when we collect the cash. And we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reducing that timeline by removing the nonvalue-added wastes.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—Taichi Ohno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Planning - best of the best</a:t>
            </a:r>
          </a:p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63" name="Shape 363"/>
          <p:cNvSpPr/>
          <p:nvPr/>
        </p:nvSpPr>
        <p:spPr>
          <a:xfrm>
            <a:off x="9669066" y="3689266"/>
            <a:ext cx="5143199" cy="1989600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100% Brilliant ideas</a:t>
            </a:r>
          </a:p>
        </p:txBody>
      </p:sp>
      <p:sp>
        <p:nvSpPr>
          <p:cNvPr id="364" name="Shape 364"/>
          <p:cNvSpPr/>
          <p:nvPr/>
        </p:nvSpPr>
        <p:spPr>
          <a:xfrm>
            <a:off x="9669066" y="7892066"/>
            <a:ext cx="5143199" cy="1989600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⅓ no difference</a:t>
            </a:r>
          </a:p>
        </p:txBody>
      </p:sp>
      <p:sp>
        <p:nvSpPr>
          <p:cNvPr id="365" name="Shape 365"/>
          <p:cNvSpPr/>
          <p:nvPr/>
        </p:nvSpPr>
        <p:spPr>
          <a:xfrm>
            <a:off x="2421466" y="7892066"/>
            <a:ext cx="5143200" cy="1989600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⅓ negative effect</a:t>
            </a:r>
          </a:p>
        </p:txBody>
      </p:sp>
      <p:sp>
        <p:nvSpPr>
          <p:cNvPr id="366" name="Shape 366"/>
          <p:cNvSpPr/>
          <p:nvPr/>
        </p:nvSpPr>
        <p:spPr>
          <a:xfrm>
            <a:off x="16916666" y="7892066"/>
            <a:ext cx="5143200" cy="1989600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10-40% positive effect</a:t>
            </a:r>
          </a:p>
        </p:txBody>
      </p:sp>
      <p:cxnSp>
        <p:nvCxnSpPr>
          <p:cNvPr id="367" name="Shape 367"/>
          <p:cNvCxnSpPr>
            <a:endCxn id="365" idx="0"/>
          </p:cNvCxnSpPr>
          <p:nvPr/>
        </p:nvCxnSpPr>
        <p:spPr>
          <a:xfrm flipH="1">
            <a:off x="4993066" y="5562566"/>
            <a:ext cx="4674900" cy="2329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68" name="Shape 368"/>
          <p:cNvCxnSpPr>
            <a:stCxn id="363" idx="2"/>
            <a:endCxn id="364" idx="0"/>
          </p:cNvCxnSpPr>
          <p:nvPr/>
        </p:nvCxnSpPr>
        <p:spPr>
          <a:xfrm>
            <a:off x="12240665" y="5678866"/>
            <a:ext cx="0" cy="2213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69" name="Shape 369"/>
          <p:cNvCxnSpPr>
            <a:endCxn id="366" idx="0"/>
          </p:cNvCxnSpPr>
          <p:nvPr/>
        </p:nvCxnSpPr>
        <p:spPr>
          <a:xfrm>
            <a:off x="14773166" y="5619866"/>
            <a:ext cx="4715100" cy="2272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70" name="Shape 370"/>
          <p:cNvSpPr/>
          <p:nvPr/>
        </p:nvSpPr>
        <p:spPr>
          <a:xfrm rot="5400000">
            <a:off x="8393783" y="3767416"/>
            <a:ext cx="635100" cy="13843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6602933" y="11090066"/>
            <a:ext cx="46233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60% - 90% of ideas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Simplified IT project </a:t>
            </a:r>
          </a:p>
        </p:txBody>
      </p:sp>
      <p:sp>
        <p:nvSpPr>
          <p:cNvPr id="377" name="Shape 377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simplified_IT_project" id="378" name="Shape 3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7532" y="3282262"/>
            <a:ext cx="19228925" cy="71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/>
        </p:nvSpPr>
        <p:spPr>
          <a:xfrm>
            <a:off x="12166726" y="2743378"/>
            <a:ext cx="4956599" cy="86322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25400">
            <a:solidFill>
              <a:srgbClr val="BA7C2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Shape 3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4525" y="1740749"/>
            <a:ext cx="19368600" cy="102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Delivery - IT operations</a:t>
            </a:r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Planning - Processes and Team structure</a:t>
            </a:r>
          </a:p>
        </p:txBody>
      </p:sp>
      <p:sp>
        <p:nvSpPr>
          <p:cNvPr id="392" name="Shape 392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93" name="Shape 393"/>
          <p:cNvSpPr/>
          <p:nvPr/>
        </p:nvSpPr>
        <p:spPr>
          <a:xfrm>
            <a:off x="11943214" y="6488667"/>
            <a:ext cx="497700" cy="7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rIns="182875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394" name="Shape 394"/>
          <p:cNvSpPr/>
          <p:nvPr/>
        </p:nvSpPr>
        <p:spPr>
          <a:xfrm>
            <a:off x="11943214" y="6488667"/>
            <a:ext cx="497700" cy="7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rIns="182875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pic>
        <p:nvPicPr>
          <p:cNvPr id="395" name="Shape 3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0912" y="2295325"/>
            <a:ext cx="17495823" cy="962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HP  State of the development process  - 2008</a:t>
            </a:r>
          </a:p>
        </p:txBody>
      </p:sp>
      <p:sp>
        <p:nvSpPr>
          <p:cNvPr id="401" name="Shape 401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02" name="Shape 402"/>
          <p:cNvSpPr/>
          <p:nvPr/>
        </p:nvSpPr>
        <p:spPr>
          <a:xfrm>
            <a:off x="11943214" y="6488667"/>
            <a:ext cx="497700" cy="7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rIns="182875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403" name="Shape 403"/>
          <p:cNvSpPr/>
          <p:nvPr/>
        </p:nvSpPr>
        <p:spPr>
          <a:xfrm>
            <a:off x="11943214" y="6488667"/>
            <a:ext cx="497700" cy="7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rIns="182875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pic>
        <p:nvPicPr>
          <p:cNvPr descr="Screen Shot 2016-11-16 at 19.19.49.png" id="404" name="Shape 4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3375" y="2171699"/>
            <a:ext cx="17244425" cy="10466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Cycle time driver improvements</a:t>
            </a:r>
          </a:p>
        </p:txBody>
      </p:sp>
      <p:sp>
        <p:nvSpPr>
          <p:cNvPr id="410" name="Shape 410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11" name="Shape 411"/>
          <p:cNvSpPr/>
          <p:nvPr/>
        </p:nvSpPr>
        <p:spPr>
          <a:xfrm>
            <a:off x="11943214" y="6488667"/>
            <a:ext cx="497700" cy="7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rIns="182875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412" name="Shape 412"/>
          <p:cNvSpPr/>
          <p:nvPr/>
        </p:nvSpPr>
        <p:spPr>
          <a:xfrm>
            <a:off x="11943214" y="6488667"/>
            <a:ext cx="497700" cy="7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rIns="182875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pic>
        <p:nvPicPr>
          <p:cNvPr descr="Screen Shot 2016-11-16 at 19.27.03.png" id="413" name="Shape 4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6000" y="1826475"/>
            <a:ext cx="16025651" cy="100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PE_Standard_Arial_16x9_v5">
  <a:themeElements>
    <a:clrScheme name="HPE">
      <a:dk1>
        <a:srgbClr val="000000"/>
      </a:dk1>
      <a:lt1>
        <a:srgbClr val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