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3716000" cx="2438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Cabin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font" Target="fonts/ProximaNova-italic.fntdata"/><Relationship Id="rId22" Type="http://schemas.openxmlformats.org/officeDocument/2006/relationships/font" Target="fonts/SourceSansPro-bold.fntdata"/><Relationship Id="rId10" Type="http://schemas.openxmlformats.org/officeDocument/2006/relationships/font" Target="fonts/ProximaNova-bold.fntdata"/><Relationship Id="rId21" Type="http://schemas.openxmlformats.org/officeDocument/2006/relationships/font" Target="fonts/SourceSansPro-regular.fntdata"/><Relationship Id="rId13" Type="http://schemas.openxmlformats.org/officeDocument/2006/relationships/font" Target="fonts/Cabin-regular.fntdata"/><Relationship Id="rId24" Type="http://schemas.openxmlformats.org/officeDocument/2006/relationships/font" Target="fonts/SourceSansPro-boldItalic.fntdata"/><Relationship Id="rId12" Type="http://schemas.openxmlformats.org/officeDocument/2006/relationships/font" Target="fonts/ProximaNova-boldItalic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Cabin-italic.fntdata"/><Relationship Id="rId14" Type="http://schemas.openxmlformats.org/officeDocument/2006/relationships/font" Target="fonts/Cabin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Cabin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Orgs and Spaces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500" y="2634750"/>
            <a:ext cx="16471001" cy="97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3" name="Shape 31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Organization</a:t>
            </a: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5" name="Shape 315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Top-most meta object within the Cloud Foundry organizational structure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1 to many Spaces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1 to many Users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0 to many Domains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Can be suspended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Available user roles: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Org Managers</a:t>
            </a:r>
            <a:r>
              <a:rPr lang="en-US" sz="4800"/>
              <a:t>: users who need to administer the org.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Org Auditors</a:t>
            </a:r>
            <a:r>
              <a:rPr lang="en-US" sz="4800"/>
              <a:t>: view but cannot edit user information and org quota usage information.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Org Billing Managers</a:t>
            </a:r>
            <a:r>
              <a:rPr lang="en-US" sz="4800"/>
              <a:t>: create and manage billing account and payment information.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2" name="Shape 32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Spaces</a:t>
            </a: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4" name="Shape 324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Second-level </a:t>
            </a:r>
            <a:r>
              <a:rPr lang="en-US" sz="4800"/>
              <a:t>meta object within the Cloud Foundry organizational structure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 convenient way to separate </a:t>
            </a:r>
            <a:r>
              <a:rPr lang="en-US" sz="4800"/>
              <a:t>environments</a:t>
            </a:r>
            <a:r>
              <a:rPr lang="en-US" sz="4800"/>
              <a:t> in one CF deployment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0 to many Applications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0 to many Services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Available user roles: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Space Managers</a:t>
            </a:r>
            <a:r>
              <a:rPr lang="en-US" sz="4800"/>
              <a:t>:</a:t>
            </a:r>
            <a:r>
              <a:rPr b="1" lang="en-US" sz="4800"/>
              <a:t> </a:t>
            </a:r>
            <a:r>
              <a:rPr lang="en-US" sz="4800"/>
              <a:t>users who administer a space within an org.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Space Developers</a:t>
            </a:r>
            <a:r>
              <a:rPr lang="en-US" sz="4800"/>
              <a:t>: users who manage applications and services in a space.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Space Auditors</a:t>
            </a:r>
            <a:r>
              <a:rPr lang="en-US" sz="4800"/>
              <a:t>: view but cannot edit the space.</a:t>
            </a:r>
            <a:br>
              <a:rPr b="1" lang="en-US" sz="4800"/>
            </a:b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