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Cabin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Cabin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Cabin-italic.fntdata"/><Relationship Id="rId18" Type="http://schemas.openxmlformats.org/officeDocument/2006/relationships/font" Target="fonts/Cab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cloudfoundry.org/services/api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Any software accessible by an application deployed in Cloud Foundry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Can be deployed inside or outside Cloud Foundry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Can be accessed through a common interface (API)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Route is added to the route table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4" name="Shape 31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Marketplace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 list of services and plans available to Cloud Foundry users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3" name="Shape 32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instance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5" name="Shape 325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An instance of a particular service, ready to be used by an application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2" name="Shape 33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binding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4" name="Shape 334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Is the process in which all the relevant data to use the service is injected through environment variables into the application’s container configuration.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1" name="Shape 341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Broker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3" name="Shape 343"/>
          <p:cNvSpPr txBox="1"/>
          <p:nvPr/>
        </p:nvSpPr>
        <p:spPr>
          <a:xfrm>
            <a:off x="2061175" y="35021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 software accessible through an HTTP API that complies with Cloud Foundry’s Service Broker API specification: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 </a:t>
            </a:r>
            <a:r>
              <a:rPr lang="en-US" sz="4800" u="sng">
                <a:solidFill>
                  <a:schemeClr val="hlink"/>
                </a:solidFill>
                <a:hlinkClick r:id="rId3"/>
              </a:rPr>
              <a:t>https://docs.cloudfoundry.org/services/api.html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It can be developed in any programming language that can be exposed via HTTP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Contains all the logic to provision the necessary information (URL, credentials, etc) and the required resoures for the service instance required by the user. 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0" name="Shape 350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 architecture</a:t>
            </a: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descr="managed-services.png"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150" y="2933727"/>
            <a:ext cx="19165626" cy="102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9" name="Shape 359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Usage workflow</a:t>
            </a: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descr="v2services-new.png"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375" y="2762243"/>
            <a:ext cx="14354902" cy="107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