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Arial"/>
              <a:buNone/>
              <a:defRPr b="1" sz="7200">
                <a:solidFill>
                  <a:schemeClr val="dk2"/>
                </a:solidFill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Arial"/>
              <a:buNone/>
              <a:defRPr b="1" sz="7200">
                <a:solidFill>
                  <a:schemeClr val="dk2"/>
                </a:solidFill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Arial"/>
              <a:buNone/>
              <a:defRPr b="1" sz="7200">
                <a:solidFill>
                  <a:schemeClr val="dk2"/>
                </a:solidFill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Arial"/>
              <a:buNone/>
              <a:defRPr b="1" sz="7200">
                <a:solidFill>
                  <a:schemeClr val="dk2"/>
                </a:solidFill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Arial"/>
              <a:buNone/>
              <a:defRPr b="1" sz="7200">
                <a:solidFill>
                  <a:schemeClr val="dk2"/>
                </a:solidFill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Arial"/>
              <a:buNone/>
              <a:defRPr b="1" sz="7200">
                <a:solidFill>
                  <a:schemeClr val="dk2"/>
                </a:solidFill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Arial"/>
              <a:buNone/>
              <a:defRPr b="1" sz="7200">
                <a:solidFill>
                  <a:schemeClr val="dk2"/>
                </a:solidFill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Arial"/>
              <a:buNone/>
              <a:defRPr b="1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●"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○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BOSH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Reason of being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may use BOSH when: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90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W</a:t>
            </a: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want to avoid coupling with IaaS</a:t>
            </a:r>
          </a:p>
          <a:p>
            <a:pPr indent="-190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W</a:t>
            </a: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are working with a distributed system.</a:t>
            </a:r>
          </a:p>
          <a:p>
            <a:pPr indent="-190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W</a:t>
            </a: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want lifecycle management</a:t>
            </a:r>
          </a:p>
          <a:p>
            <a:pPr indent="-190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W</a:t>
            </a: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want to manage and test deployments upgrades/rollbacks on different environments.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bosh?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 an opensource tool for large-scale distributed system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0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Takes care of: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Release Engineering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Deployments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Lifecycle management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BOSH GOALS: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536925"/>
            <a:ext cx="8229600" cy="3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Designed based on modern release engineering principles: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90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Identifiability</a:t>
            </a:r>
          </a:p>
          <a:p>
            <a:pPr indent="-190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2400"/>
              <a:t>eproducibility</a:t>
            </a:r>
          </a:p>
          <a:p>
            <a:pPr indent="-190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2400"/>
              <a:t>onsistency</a:t>
            </a:r>
          </a:p>
          <a:p>
            <a:pPr indent="-190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2400"/>
              <a:t>gility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GOALS: </a:t>
            </a:r>
            <a:r>
              <a:rPr b="1" i="0" lang="en" sz="4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Identifiability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Being able to determine all sources, tools, environment and other components that make a particular release.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GOALS: </a:t>
            </a:r>
            <a:r>
              <a:rPr b="1" i="0" lang="en" sz="4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Reproducibility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471424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Guarantee operation stability by integrating third party components, sources, data, and deployment externals of your system.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GOALS: </a:t>
            </a:r>
            <a:r>
              <a:rPr b="1" i="0" lang="en" sz="4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Consistency	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69850" y="143864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Providing stable framework for development, deployment, audit, and accountability for software components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GOALS: </a:t>
            </a:r>
            <a:r>
              <a:rPr b="1" i="0" lang="en" sz="4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Agility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Ongoing Research into what are the repercussions of modern software engineering practices on the productivity in the software cycle.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Why another tool?!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already have: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b="0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Ansible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b="0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Chef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b="0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Puppet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SaltStack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Why another tool?!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They are all pretty good, but…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-190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 necessarily well integrated</a:t>
            </a:r>
          </a:p>
          <a:p>
            <a:pPr indent="-190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They can solve individual parts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versioning, packaging, deploying software reproducibly.</a:t>
            </a: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