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13716000" cx="2438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Cabin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SourceSansPr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Cabin-bold.fntdata"/><Relationship Id="rId16" Type="http://schemas.openxmlformats.org/officeDocument/2006/relationships/font" Target="fonts/Cabin-regular.fntdata"/><Relationship Id="rId19" Type="http://schemas.openxmlformats.org/officeDocument/2006/relationships/font" Target="fonts/Cabin-boldItalic.fntdata"/><Relationship Id="rId18" Type="http://schemas.openxmlformats.org/officeDocument/2006/relationships/font" Target="fonts/Cabi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goal: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>
                <a:solidFill>
                  <a:srgbClr val="000000"/>
                </a:solidFill>
              </a:rPr>
              <a:t>single platform for all devices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>
                <a:solidFill>
                  <a:srgbClr val="000000"/>
                </a:solidFill>
              </a:rPr>
              <a:t>Increase quality and reduce the amount of stabilization</a:t>
            </a:r>
          </a:p>
          <a:p>
            <a:pPr indent="-317500" lvl="0" marL="457200" rtl="0">
              <a:spcBef>
                <a:spcPts val="0"/>
              </a:spcBef>
              <a:buChar char="●"/>
            </a:pPr>
            <a:r>
              <a:rPr lang="en-US">
                <a:solidFill>
                  <a:srgbClr val="000000"/>
                </a:solidFill>
              </a:rPr>
              <a:t>reduce planning.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PaaS is good fit for Project automatization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tests should be small.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goal: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>
                <a:solidFill>
                  <a:srgbClr val="000000"/>
                </a:solidFill>
              </a:rPr>
              <a:t>single platform for all devices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>
                <a:solidFill>
                  <a:srgbClr val="000000"/>
                </a:solidFill>
              </a:rPr>
              <a:t>Increase quality and reduce the amount of stabilization</a:t>
            </a:r>
          </a:p>
          <a:p>
            <a:pPr indent="-317500" lvl="0" marL="457200" rtl="0">
              <a:spcBef>
                <a:spcPts val="0"/>
              </a:spcBef>
              <a:buChar char="●"/>
            </a:pPr>
            <a:r>
              <a:rPr lang="en-US">
                <a:solidFill>
                  <a:srgbClr val="000000"/>
                </a:solidFill>
              </a:rPr>
              <a:t>reduce planning.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PaaS is good fit for Project automatization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tests should be small.</a:t>
            </a: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goal: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>
                <a:solidFill>
                  <a:srgbClr val="000000"/>
                </a:solidFill>
              </a:rPr>
              <a:t>single platform for all devices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>
                <a:solidFill>
                  <a:srgbClr val="000000"/>
                </a:solidFill>
              </a:rPr>
              <a:t>Increase quality and reduce the amount of stabilization</a:t>
            </a:r>
          </a:p>
          <a:p>
            <a:pPr indent="-317500" lvl="0" marL="457200" rtl="0">
              <a:spcBef>
                <a:spcPts val="0"/>
              </a:spcBef>
              <a:buChar char="●"/>
            </a:pPr>
            <a:r>
              <a:rPr lang="en-US">
                <a:solidFill>
                  <a:srgbClr val="000000"/>
                </a:solidFill>
              </a:rPr>
              <a:t>reduce planning.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PaaS is good fit for Project automatization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tests should be small.</a:t>
            </a:r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goal: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>
                <a:solidFill>
                  <a:srgbClr val="000000"/>
                </a:solidFill>
              </a:rPr>
              <a:t>single platform for all devices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>
                <a:solidFill>
                  <a:srgbClr val="000000"/>
                </a:solidFill>
              </a:rPr>
              <a:t>Increase quality and reduce the amount of stabilization</a:t>
            </a:r>
          </a:p>
          <a:p>
            <a:pPr indent="-317500" lvl="0" marL="457200" rtl="0">
              <a:spcBef>
                <a:spcPts val="0"/>
              </a:spcBef>
              <a:buChar char="●"/>
            </a:pPr>
            <a:r>
              <a:rPr lang="en-US">
                <a:solidFill>
                  <a:srgbClr val="000000"/>
                </a:solidFill>
              </a:rPr>
              <a:t>reduce planning.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PaaS is good fit for Project automatization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tests should be small.</a:t>
            </a:r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goal: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>
                <a:solidFill>
                  <a:srgbClr val="000000"/>
                </a:solidFill>
              </a:rPr>
              <a:t>single platform for all devices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>
                <a:solidFill>
                  <a:srgbClr val="000000"/>
                </a:solidFill>
              </a:rPr>
              <a:t>Increase quality and reduce the amount of stabilization</a:t>
            </a:r>
          </a:p>
          <a:p>
            <a:pPr indent="-317500" lvl="0" marL="457200" rtl="0">
              <a:spcBef>
                <a:spcPts val="0"/>
              </a:spcBef>
              <a:buChar char="●"/>
            </a:pPr>
            <a:r>
              <a:rPr lang="en-US">
                <a:solidFill>
                  <a:srgbClr val="000000"/>
                </a:solidFill>
              </a:rPr>
              <a:t>reduce planning.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PaaS is good fit for Project automatization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tests should be small.</a:t>
            </a:r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goal: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>
                <a:solidFill>
                  <a:srgbClr val="000000"/>
                </a:solidFill>
              </a:rPr>
              <a:t>single platform for all devices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>
                <a:solidFill>
                  <a:srgbClr val="000000"/>
                </a:solidFill>
              </a:rPr>
              <a:t>Increase quality and reduce the amount of stabilization</a:t>
            </a:r>
          </a:p>
          <a:p>
            <a:pPr indent="-317500" lvl="0" marL="457200" rtl="0">
              <a:spcBef>
                <a:spcPts val="0"/>
              </a:spcBef>
              <a:buChar char="●"/>
            </a:pPr>
            <a:r>
              <a:rPr lang="en-US">
                <a:solidFill>
                  <a:srgbClr val="000000"/>
                </a:solidFill>
              </a:rPr>
              <a:t>reduce planning.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PaaS is good fit for Project automatization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tests should be small.</a:t>
            </a:r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2" type="sldNum"/>
          </p:nvPr>
        </p:nvSpPr>
        <p:spPr>
          <a:xfrm>
            <a:off x="22819872" y="1016000"/>
            <a:ext cx="643819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20688300" y="800100"/>
            <a:ext cx="2844800" cy="774700"/>
            <a:chOff x="0" y="0"/>
            <a:chExt cx="1792" cy="488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54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411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308" y="0"/>
              <a:ext cx="484" cy="488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05" name="Shape 10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06" name="Shape 106"/>
          <p:cNvSpPr/>
          <p:nvPr/>
        </p:nvSpPr>
        <p:spPr>
          <a:xfrm>
            <a:off x="21836063" y="898525"/>
            <a:ext cx="601662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07" name="Shape 107"/>
          <p:cNvSpPr/>
          <p:nvPr/>
        </p:nvSpPr>
        <p:spPr>
          <a:xfrm>
            <a:off x="20789900" y="874713"/>
            <a:ext cx="603250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22921913" y="1016000"/>
            <a:ext cx="439737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18627725" y="12546013"/>
            <a:ext cx="4891088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 rot="1800000">
            <a:off x="1778022" y="4477997"/>
            <a:ext cx="4679506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1" name="Shape 111"/>
          <p:cNvSpPr/>
          <p:nvPr>
            <p:ph idx="3" type="pic"/>
          </p:nvPr>
        </p:nvSpPr>
        <p:spPr>
          <a:xfrm rot="1800000">
            <a:off x="7129038" y="4477997"/>
            <a:ext cx="4679506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2" name="Shape 112"/>
          <p:cNvSpPr/>
          <p:nvPr>
            <p:ph idx="4" type="pic"/>
          </p:nvPr>
        </p:nvSpPr>
        <p:spPr>
          <a:xfrm rot="1800000">
            <a:off x="12529637" y="4477997"/>
            <a:ext cx="4679506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3" name="Shape 113"/>
          <p:cNvSpPr/>
          <p:nvPr>
            <p:ph idx="5" type="pic"/>
          </p:nvPr>
        </p:nvSpPr>
        <p:spPr>
          <a:xfrm rot="1800000">
            <a:off x="17930237" y="4477997"/>
            <a:ext cx="4679506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20688300" y="800100"/>
            <a:ext cx="2844800" cy="774700"/>
            <a:chOff x="0" y="0"/>
            <a:chExt cx="1792" cy="488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654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411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308" y="0"/>
              <a:ext cx="484" cy="488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19" name="Shape 11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20" name="Shape 120"/>
          <p:cNvSpPr/>
          <p:nvPr/>
        </p:nvSpPr>
        <p:spPr>
          <a:xfrm>
            <a:off x="21836063" y="898525"/>
            <a:ext cx="601662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21" name="Shape 121"/>
          <p:cNvSpPr/>
          <p:nvPr/>
        </p:nvSpPr>
        <p:spPr>
          <a:xfrm>
            <a:off x="20789900" y="874713"/>
            <a:ext cx="603250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22921913" y="1016000"/>
            <a:ext cx="439737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18627725" y="12546013"/>
            <a:ext cx="4891088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4" name="Shape 124"/>
          <p:cNvSpPr/>
          <p:nvPr>
            <p:ph idx="2" type="pic"/>
          </p:nvPr>
        </p:nvSpPr>
        <p:spPr>
          <a:xfrm rot="1800000">
            <a:off x="1922038" y="4084533"/>
            <a:ext cx="4679506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5" name="Shape 125"/>
          <p:cNvSpPr/>
          <p:nvPr>
            <p:ph idx="3" type="pic"/>
          </p:nvPr>
        </p:nvSpPr>
        <p:spPr>
          <a:xfrm rot="1800000">
            <a:off x="8785222" y="4084533"/>
            <a:ext cx="4679506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6" name="Shape 126"/>
          <p:cNvSpPr/>
          <p:nvPr>
            <p:ph idx="4" type="pic"/>
          </p:nvPr>
        </p:nvSpPr>
        <p:spPr>
          <a:xfrm rot="1800000">
            <a:off x="15769998" y="4084533"/>
            <a:ext cx="4679506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7" name="Shape 127"/>
          <p:cNvSpPr/>
          <p:nvPr>
            <p:ph idx="5" type="pic"/>
          </p:nvPr>
        </p:nvSpPr>
        <p:spPr>
          <a:xfrm rot="1800000">
            <a:off x="4017753" y="7655051"/>
            <a:ext cx="4679506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8" name="Shape 128"/>
          <p:cNvSpPr/>
          <p:nvPr>
            <p:ph idx="6" type="pic"/>
          </p:nvPr>
        </p:nvSpPr>
        <p:spPr>
          <a:xfrm rot="1800000">
            <a:off x="10880937" y="7655051"/>
            <a:ext cx="4679506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9" name="Shape 129"/>
          <p:cNvSpPr/>
          <p:nvPr>
            <p:ph idx="7" type="pic"/>
          </p:nvPr>
        </p:nvSpPr>
        <p:spPr>
          <a:xfrm rot="1800000">
            <a:off x="17865712" y="7655051"/>
            <a:ext cx="4679506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Shape 131"/>
          <p:cNvGrpSpPr/>
          <p:nvPr/>
        </p:nvGrpSpPr>
        <p:grpSpPr>
          <a:xfrm>
            <a:off x="20688300" y="800100"/>
            <a:ext cx="2844800" cy="774700"/>
            <a:chOff x="0" y="0"/>
            <a:chExt cx="1792" cy="488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654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411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308" y="0"/>
              <a:ext cx="484" cy="488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35" name="Shape 13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36" name="Shape 136"/>
          <p:cNvSpPr/>
          <p:nvPr/>
        </p:nvSpPr>
        <p:spPr>
          <a:xfrm>
            <a:off x="21836063" y="898525"/>
            <a:ext cx="601662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37" name="Shape 137"/>
          <p:cNvSpPr/>
          <p:nvPr/>
        </p:nvSpPr>
        <p:spPr>
          <a:xfrm>
            <a:off x="20789900" y="874713"/>
            <a:ext cx="603250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22921913" y="1016000"/>
            <a:ext cx="439737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18627725" y="12546013"/>
            <a:ext cx="4891088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0" name="Shape 140"/>
          <p:cNvSpPr/>
          <p:nvPr>
            <p:ph idx="2" type="pic"/>
          </p:nvPr>
        </p:nvSpPr>
        <p:spPr>
          <a:xfrm>
            <a:off x="0" y="3761656"/>
            <a:ext cx="4055096" cy="7488832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1" name="Shape 141"/>
          <p:cNvSpPr/>
          <p:nvPr>
            <p:ph idx="3" type="pic"/>
          </p:nvPr>
        </p:nvSpPr>
        <p:spPr>
          <a:xfrm>
            <a:off x="4055096" y="3761656"/>
            <a:ext cx="4055096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2" name="Shape 142"/>
          <p:cNvSpPr/>
          <p:nvPr>
            <p:ph idx="4" type="pic"/>
          </p:nvPr>
        </p:nvSpPr>
        <p:spPr>
          <a:xfrm>
            <a:off x="8087544" y="3761656"/>
            <a:ext cx="4055096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3" name="Shape 143"/>
          <p:cNvSpPr/>
          <p:nvPr>
            <p:ph idx="5" type="pic"/>
          </p:nvPr>
        </p:nvSpPr>
        <p:spPr>
          <a:xfrm>
            <a:off x="20354219" y="3761656"/>
            <a:ext cx="4055096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4" name="Shape 144"/>
          <p:cNvSpPr/>
          <p:nvPr>
            <p:ph idx="6" type="pic"/>
          </p:nvPr>
        </p:nvSpPr>
        <p:spPr>
          <a:xfrm>
            <a:off x="16296456" y="7506072"/>
            <a:ext cx="4055096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5" name="Shape 145"/>
          <p:cNvSpPr/>
          <p:nvPr>
            <p:ph idx="7" type="pic"/>
          </p:nvPr>
        </p:nvSpPr>
        <p:spPr>
          <a:xfrm>
            <a:off x="8087544" y="7506072"/>
            <a:ext cx="8208912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6" name="Shape 146"/>
          <p:cNvSpPr/>
          <p:nvPr>
            <p:ph idx="8" type="pic"/>
          </p:nvPr>
        </p:nvSpPr>
        <p:spPr>
          <a:xfrm>
            <a:off x="12119992" y="3761656"/>
            <a:ext cx="8225914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7" name="Shape 147"/>
          <p:cNvSpPr/>
          <p:nvPr>
            <p:ph idx="9" type="pic"/>
          </p:nvPr>
        </p:nvSpPr>
        <p:spPr>
          <a:xfrm>
            <a:off x="4055096" y="7506072"/>
            <a:ext cx="4055096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8" name="Shape 148"/>
          <p:cNvSpPr/>
          <p:nvPr>
            <p:ph idx="13" type="pic"/>
          </p:nvPr>
        </p:nvSpPr>
        <p:spPr>
          <a:xfrm>
            <a:off x="20354219" y="7506072"/>
            <a:ext cx="4055096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Shape 150"/>
          <p:cNvGrpSpPr/>
          <p:nvPr/>
        </p:nvGrpSpPr>
        <p:grpSpPr>
          <a:xfrm>
            <a:off x="20688300" y="800100"/>
            <a:ext cx="2844800" cy="774700"/>
            <a:chOff x="0" y="0"/>
            <a:chExt cx="1792" cy="488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54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411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308" y="0"/>
              <a:ext cx="484" cy="488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54" name="Shape 154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55" name="Shape 155"/>
          <p:cNvSpPr/>
          <p:nvPr/>
        </p:nvSpPr>
        <p:spPr>
          <a:xfrm>
            <a:off x="21836063" y="898525"/>
            <a:ext cx="601662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56" name="Shape 156"/>
          <p:cNvSpPr/>
          <p:nvPr/>
        </p:nvSpPr>
        <p:spPr>
          <a:xfrm>
            <a:off x="20789900" y="874713"/>
            <a:ext cx="603250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22921913" y="1016000"/>
            <a:ext cx="439737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18627725" y="12546013"/>
            <a:ext cx="4891088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9" name="Shape 159"/>
          <p:cNvSpPr/>
          <p:nvPr>
            <p:ph idx="2" type="pic"/>
          </p:nvPr>
        </p:nvSpPr>
        <p:spPr>
          <a:xfrm>
            <a:off x="4055096" y="3761656"/>
            <a:ext cx="4055096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0" name="Shape 160"/>
          <p:cNvSpPr/>
          <p:nvPr>
            <p:ph idx="3" type="pic"/>
          </p:nvPr>
        </p:nvSpPr>
        <p:spPr>
          <a:xfrm>
            <a:off x="16296456" y="3761656"/>
            <a:ext cx="8112858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1" name="Shape 161"/>
          <p:cNvSpPr/>
          <p:nvPr>
            <p:ph idx="4" type="pic"/>
          </p:nvPr>
        </p:nvSpPr>
        <p:spPr>
          <a:xfrm>
            <a:off x="20328905" y="7506072"/>
            <a:ext cx="4055096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2" name="Shape 162"/>
          <p:cNvSpPr/>
          <p:nvPr>
            <p:ph idx="5" type="pic"/>
          </p:nvPr>
        </p:nvSpPr>
        <p:spPr>
          <a:xfrm>
            <a:off x="-35502" y="7506072"/>
            <a:ext cx="8123046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3" name="Shape 163"/>
          <p:cNvSpPr/>
          <p:nvPr>
            <p:ph idx="6" type="pic"/>
          </p:nvPr>
        </p:nvSpPr>
        <p:spPr>
          <a:xfrm>
            <a:off x="15180" y="3761656"/>
            <a:ext cx="4055096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4" name="Shape 164"/>
          <p:cNvSpPr/>
          <p:nvPr>
            <p:ph idx="7" type="pic"/>
          </p:nvPr>
        </p:nvSpPr>
        <p:spPr>
          <a:xfrm>
            <a:off x="16288988" y="7506072"/>
            <a:ext cx="4055096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5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Shape 166"/>
          <p:cNvGrpSpPr/>
          <p:nvPr/>
        </p:nvGrpSpPr>
        <p:grpSpPr>
          <a:xfrm>
            <a:off x="20688300" y="800100"/>
            <a:ext cx="2844800" cy="774700"/>
            <a:chOff x="0" y="0"/>
            <a:chExt cx="1792" cy="488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654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411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308" y="0"/>
              <a:ext cx="484" cy="488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70" name="Shape 1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71" name="Shape 171"/>
          <p:cNvSpPr/>
          <p:nvPr/>
        </p:nvSpPr>
        <p:spPr>
          <a:xfrm>
            <a:off x="21836063" y="898525"/>
            <a:ext cx="601662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72" name="Shape 172"/>
          <p:cNvSpPr/>
          <p:nvPr/>
        </p:nvSpPr>
        <p:spPr>
          <a:xfrm>
            <a:off x="20789900" y="874713"/>
            <a:ext cx="603250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22921913" y="1016000"/>
            <a:ext cx="439737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18627725" y="12546013"/>
            <a:ext cx="4891088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5" name="Shape 175"/>
          <p:cNvSpPr/>
          <p:nvPr>
            <p:ph idx="2" type="pic"/>
          </p:nvPr>
        </p:nvSpPr>
        <p:spPr>
          <a:xfrm>
            <a:off x="0" y="3761656"/>
            <a:ext cx="4055096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6" name="Shape 176"/>
          <p:cNvSpPr/>
          <p:nvPr>
            <p:ph idx="3" type="pic"/>
          </p:nvPr>
        </p:nvSpPr>
        <p:spPr>
          <a:xfrm>
            <a:off x="12264008" y="3761656"/>
            <a:ext cx="4055096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7" name="Shape 177"/>
          <p:cNvSpPr/>
          <p:nvPr>
            <p:ph idx="4" type="pic"/>
          </p:nvPr>
        </p:nvSpPr>
        <p:spPr>
          <a:xfrm>
            <a:off x="4074472" y="7506072"/>
            <a:ext cx="8175677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8" name="Shape 178"/>
          <p:cNvSpPr/>
          <p:nvPr>
            <p:ph idx="5" type="pic"/>
          </p:nvPr>
        </p:nvSpPr>
        <p:spPr>
          <a:xfrm>
            <a:off x="0" y="7539904"/>
            <a:ext cx="4055096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9" name="Shape 179"/>
          <p:cNvSpPr/>
          <p:nvPr>
            <p:ph idx="6" type="pic"/>
          </p:nvPr>
        </p:nvSpPr>
        <p:spPr>
          <a:xfrm>
            <a:off x="12264008" y="7539904"/>
            <a:ext cx="4055096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0" name="Shape 180"/>
          <p:cNvSpPr/>
          <p:nvPr>
            <p:ph idx="7" type="pic"/>
          </p:nvPr>
        </p:nvSpPr>
        <p:spPr>
          <a:xfrm>
            <a:off x="4074472" y="3761656"/>
            <a:ext cx="8175677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20688300" y="800100"/>
            <a:ext cx="2844800" cy="774700"/>
            <a:chOff x="0" y="0"/>
            <a:chExt cx="1792" cy="488"/>
          </a:xfrm>
        </p:grpSpPr>
        <p:sp>
          <p:nvSpPr>
            <p:cNvPr id="183" name="Shape 183"/>
            <p:cNvSpPr/>
            <p:nvPr/>
          </p:nvSpPr>
          <p:spPr>
            <a:xfrm>
              <a:off x="0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654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411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308" y="0"/>
              <a:ext cx="484" cy="488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86" name="Shape 186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87" name="Shape 187"/>
          <p:cNvSpPr/>
          <p:nvPr/>
        </p:nvSpPr>
        <p:spPr>
          <a:xfrm>
            <a:off x="21836063" y="898525"/>
            <a:ext cx="601662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88" name="Shape 188"/>
          <p:cNvSpPr/>
          <p:nvPr/>
        </p:nvSpPr>
        <p:spPr>
          <a:xfrm>
            <a:off x="20789900" y="874713"/>
            <a:ext cx="603250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22921913" y="1016000"/>
            <a:ext cx="439737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18627725" y="12546013"/>
            <a:ext cx="4891088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1" name="Shape 191"/>
          <p:cNvSpPr/>
          <p:nvPr>
            <p:ph idx="2" type="pic"/>
          </p:nvPr>
        </p:nvSpPr>
        <p:spPr>
          <a:xfrm>
            <a:off x="12192000" y="9684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2" name="Shape 192"/>
          <p:cNvSpPr/>
          <p:nvPr>
            <p:ph idx="3" type="pic"/>
          </p:nvPr>
        </p:nvSpPr>
        <p:spPr>
          <a:xfrm>
            <a:off x="16512480" y="2681536"/>
            <a:ext cx="3744416" cy="6768752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Shape 194"/>
          <p:cNvGrpSpPr/>
          <p:nvPr/>
        </p:nvGrpSpPr>
        <p:grpSpPr>
          <a:xfrm>
            <a:off x="20688300" y="800100"/>
            <a:ext cx="2844800" cy="774700"/>
            <a:chOff x="0" y="0"/>
            <a:chExt cx="1792" cy="488"/>
          </a:xfrm>
        </p:grpSpPr>
        <p:sp>
          <p:nvSpPr>
            <p:cNvPr id="195" name="Shape 195"/>
            <p:cNvSpPr/>
            <p:nvPr/>
          </p:nvSpPr>
          <p:spPr>
            <a:xfrm>
              <a:off x="0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654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411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308" y="0"/>
              <a:ext cx="484" cy="488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98" name="Shape 19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99" name="Shape 199"/>
          <p:cNvSpPr/>
          <p:nvPr/>
        </p:nvSpPr>
        <p:spPr>
          <a:xfrm>
            <a:off x="21836063" y="898525"/>
            <a:ext cx="601662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00" name="Shape 200"/>
          <p:cNvSpPr/>
          <p:nvPr/>
        </p:nvSpPr>
        <p:spPr>
          <a:xfrm>
            <a:off x="20789900" y="874713"/>
            <a:ext cx="603250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22921913" y="1016000"/>
            <a:ext cx="439737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8627725" y="12546013"/>
            <a:ext cx="4891088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3" name="Shape 203"/>
          <p:cNvSpPr/>
          <p:nvPr>
            <p:ph idx="2" type="pic"/>
          </p:nvPr>
        </p:nvSpPr>
        <p:spPr>
          <a:xfrm>
            <a:off x="10391800" y="4697760"/>
            <a:ext cx="3744416" cy="6768752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8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Shape 205"/>
          <p:cNvGrpSpPr/>
          <p:nvPr/>
        </p:nvGrpSpPr>
        <p:grpSpPr>
          <a:xfrm>
            <a:off x="20688300" y="800100"/>
            <a:ext cx="2844800" cy="774700"/>
            <a:chOff x="0" y="0"/>
            <a:chExt cx="1792" cy="488"/>
          </a:xfrm>
        </p:grpSpPr>
        <p:sp>
          <p:nvSpPr>
            <p:cNvPr id="206" name="Shape 206"/>
            <p:cNvSpPr/>
            <p:nvPr/>
          </p:nvSpPr>
          <p:spPr>
            <a:xfrm>
              <a:off x="0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54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411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308" y="0"/>
              <a:ext cx="484" cy="488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09" name="Shape 20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10" name="Shape 210"/>
          <p:cNvSpPr/>
          <p:nvPr/>
        </p:nvSpPr>
        <p:spPr>
          <a:xfrm>
            <a:off x="21836063" y="898525"/>
            <a:ext cx="601662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11" name="Shape 211"/>
          <p:cNvSpPr/>
          <p:nvPr/>
        </p:nvSpPr>
        <p:spPr>
          <a:xfrm>
            <a:off x="20789900" y="874713"/>
            <a:ext cx="603250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22921913" y="1016000"/>
            <a:ext cx="439737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18627725" y="12546013"/>
            <a:ext cx="4891088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4" name="Shape 214"/>
          <p:cNvSpPr/>
          <p:nvPr>
            <p:ph idx="2" type="pic"/>
          </p:nvPr>
        </p:nvSpPr>
        <p:spPr>
          <a:xfrm>
            <a:off x="12192000" y="9684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9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Shape 216"/>
          <p:cNvGrpSpPr/>
          <p:nvPr/>
        </p:nvGrpSpPr>
        <p:grpSpPr>
          <a:xfrm>
            <a:off x="20688300" y="800100"/>
            <a:ext cx="2844800" cy="774700"/>
            <a:chOff x="0" y="0"/>
            <a:chExt cx="1792" cy="488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654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411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308" y="0"/>
              <a:ext cx="484" cy="488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20" name="Shape 22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21" name="Shape 221"/>
          <p:cNvSpPr/>
          <p:nvPr/>
        </p:nvSpPr>
        <p:spPr>
          <a:xfrm>
            <a:off x="21836063" y="898525"/>
            <a:ext cx="601662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22" name="Shape 222"/>
          <p:cNvSpPr/>
          <p:nvPr/>
        </p:nvSpPr>
        <p:spPr>
          <a:xfrm>
            <a:off x="20789900" y="874713"/>
            <a:ext cx="603250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22921913" y="1016000"/>
            <a:ext cx="439737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24" name="Shape 224"/>
          <p:cNvSpPr txBox="1"/>
          <p:nvPr>
            <p:ph idx="11" type="ftr"/>
          </p:nvPr>
        </p:nvSpPr>
        <p:spPr>
          <a:xfrm>
            <a:off x="18627725" y="12546013"/>
            <a:ext cx="4891088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5" name="Shape 225"/>
          <p:cNvSpPr/>
          <p:nvPr>
            <p:ph idx="2" type="pic"/>
          </p:nvPr>
        </p:nvSpPr>
        <p:spPr>
          <a:xfrm>
            <a:off x="-13163" y="9684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20688300" y="800100"/>
            <a:ext cx="2844800" cy="774700"/>
            <a:chOff x="0" y="0"/>
            <a:chExt cx="1792" cy="488"/>
          </a:xfrm>
        </p:grpSpPr>
        <p:sp>
          <p:nvSpPr>
            <p:cNvPr id="228" name="Shape 228"/>
            <p:cNvSpPr/>
            <p:nvPr/>
          </p:nvSpPr>
          <p:spPr>
            <a:xfrm>
              <a:off x="0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54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411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308" y="0"/>
              <a:ext cx="484" cy="488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31" name="Shape 23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32" name="Shape 232"/>
          <p:cNvSpPr/>
          <p:nvPr/>
        </p:nvSpPr>
        <p:spPr>
          <a:xfrm>
            <a:off x="21836063" y="898525"/>
            <a:ext cx="601662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33" name="Shape 233"/>
          <p:cNvSpPr/>
          <p:nvPr/>
        </p:nvSpPr>
        <p:spPr>
          <a:xfrm>
            <a:off x="20789900" y="874713"/>
            <a:ext cx="603250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22921913" y="1016000"/>
            <a:ext cx="439737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35" name="Shape 235"/>
          <p:cNvSpPr txBox="1"/>
          <p:nvPr>
            <p:ph idx="11" type="ftr"/>
          </p:nvPr>
        </p:nvSpPr>
        <p:spPr>
          <a:xfrm>
            <a:off x="18627725" y="12546013"/>
            <a:ext cx="4891088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6" name="Shape 236"/>
          <p:cNvSpPr/>
          <p:nvPr>
            <p:ph idx="2" type="pic"/>
          </p:nvPr>
        </p:nvSpPr>
        <p:spPr>
          <a:xfrm>
            <a:off x="20328905" y="7506072"/>
            <a:ext cx="4055096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7" name="Shape 237"/>
          <p:cNvSpPr/>
          <p:nvPr>
            <p:ph idx="3" type="pic"/>
          </p:nvPr>
        </p:nvSpPr>
        <p:spPr>
          <a:xfrm>
            <a:off x="5999312" y="7493000"/>
            <a:ext cx="6120680" cy="377595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pic>
        <p:nvPicPr>
          <p:cNvPr id="238" name="Shape 238"/>
          <p:cNvPicPr preferRelativeResize="0"/>
          <p:nvPr/>
        </p:nvPicPr>
        <p:blipFill rotWithShape="1">
          <a:blip r:embed="rId2">
            <a:alphaModFix/>
          </a:blip>
          <a:srcRect b="0" l="4617" r="4488" t="0"/>
          <a:stretch/>
        </p:blipFill>
        <p:spPr>
          <a:xfrm>
            <a:off x="18241963" y="7502878"/>
            <a:ext cx="6115050" cy="37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>
            <p:ph idx="4" type="pic"/>
          </p:nvPr>
        </p:nvSpPr>
        <p:spPr>
          <a:xfrm>
            <a:off x="18262478" y="7493000"/>
            <a:ext cx="6120680" cy="377595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0" name="Shape 240"/>
          <p:cNvSpPr/>
          <p:nvPr>
            <p:ph idx="5" type="pic"/>
          </p:nvPr>
        </p:nvSpPr>
        <p:spPr>
          <a:xfrm>
            <a:off x="-116152" y="3734636"/>
            <a:ext cx="6120680" cy="377595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1" name="Shape 241"/>
          <p:cNvSpPr/>
          <p:nvPr>
            <p:ph idx="6" type="pic"/>
          </p:nvPr>
        </p:nvSpPr>
        <p:spPr>
          <a:xfrm>
            <a:off x="12147014" y="3734636"/>
            <a:ext cx="6120680" cy="377595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7"/>
            <a:ext cx="4060288" cy="634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Shape 243"/>
          <p:cNvGrpSpPr/>
          <p:nvPr/>
        </p:nvGrpSpPr>
        <p:grpSpPr>
          <a:xfrm>
            <a:off x="20688300" y="800100"/>
            <a:ext cx="2844800" cy="774700"/>
            <a:chOff x="0" y="0"/>
            <a:chExt cx="1792" cy="488"/>
          </a:xfrm>
        </p:grpSpPr>
        <p:sp>
          <p:nvSpPr>
            <p:cNvPr id="244" name="Shape 244"/>
            <p:cNvSpPr/>
            <p:nvPr/>
          </p:nvSpPr>
          <p:spPr>
            <a:xfrm>
              <a:off x="0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54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411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308" y="0"/>
              <a:ext cx="484" cy="488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47" name="Shape 247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48" name="Shape 248"/>
          <p:cNvSpPr/>
          <p:nvPr/>
        </p:nvSpPr>
        <p:spPr>
          <a:xfrm>
            <a:off x="21836063" y="898525"/>
            <a:ext cx="601662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49" name="Shape 249"/>
          <p:cNvSpPr/>
          <p:nvPr/>
        </p:nvSpPr>
        <p:spPr>
          <a:xfrm>
            <a:off x="20789900" y="874713"/>
            <a:ext cx="603250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22921913" y="1016000"/>
            <a:ext cx="439737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18627725" y="12546013"/>
            <a:ext cx="4891088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2" name="Shape 252"/>
          <p:cNvSpPr/>
          <p:nvPr>
            <p:ph idx="2" type="pic"/>
          </p:nvPr>
        </p:nvSpPr>
        <p:spPr>
          <a:xfrm>
            <a:off x="12170503" y="7434064"/>
            <a:ext cx="6164825" cy="628193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3" name="Shape 253"/>
          <p:cNvSpPr/>
          <p:nvPr>
            <p:ph idx="3" type="pic"/>
          </p:nvPr>
        </p:nvSpPr>
        <p:spPr>
          <a:xfrm>
            <a:off x="18300155" y="7434064"/>
            <a:ext cx="6083846" cy="628193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Shape 255"/>
          <p:cNvGrpSpPr/>
          <p:nvPr/>
        </p:nvGrpSpPr>
        <p:grpSpPr>
          <a:xfrm>
            <a:off x="20688300" y="800100"/>
            <a:ext cx="2844800" cy="774700"/>
            <a:chOff x="0" y="0"/>
            <a:chExt cx="1792" cy="488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54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411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1308" y="0"/>
              <a:ext cx="484" cy="488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59" name="Shape 25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60" name="Shape 260"/>
          <p:cNvSpPr/>
          <p:nvPr/>
        </p:nvSpPr>
        <p:spPr>
          <a:xfrm>
            <a:off x="21836063" y="898525"/>
            <a:ext cx="601662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61" name="Shape 261"/>
          <p:cNvSpPr/>
          <p:nvPr/>
        </p:nvSpPr>
        <p:spPr>
          <a:xfrm>
            <a:off x="20789900" y="874713"/>
            <a:ext cx="603250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22921913" y="1016000"/>
            <a:ext cx="439737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63" name="Shape 263"/>
          <p:cNvSpPr txBox="1"/>
          <p:nvPr>
            <p:ph idx="11" type="ftr"/>
          </p:nvPr>
        </p:nvSpPr>
        <p:spPr>
          <a:xfrm>
            <a:off x="18627725" y="12546013"/>
            <a:ext cx="4891088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4" name="Shape 264"/>
          <p:cNvSpPr/>
          <p:nvPr>
            <p:ph idx="2" type="pic"/>
          </p:nvPr>
        </p:nvSpPr>
        <p:spPr>
          <a:xfrm>
            <a:off x="10019392" y="2105472"/>
            <a:ext cx="4246350" cy="429399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Shape 266"/>
          <p:cNvGrpSpPr/>
          <p:nvPr/>
        </p:nvGrpSpPr>
        <p:grpSpPr>
          <a:xfrm>
            <a:off x="20688300" y="800100"/>
            <a:ext cx="2844800" cy="774700"/>
            <a:chOff x="0" y="0"/>
            <a:chExt cx="1792" cy="488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654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411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308" y="0"/>
              <a:ext cx="484" cy="488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70" name="Shape 2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71" name="Shape 271"/>
          <p:cNvSpPr/>
          <p:nvPr/>
        </p:nvSpPr>
        <p:spPr>
          <a:xfrm>
            <a:off x="21836063" y="898525"/>
            <a:ext cx="601662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72" name="Shape 272"/>
          <p:cNvSpPr/>
          <p:nvPr/>
        </p:nvSpPr>
        <p:spPr>
          <a:xfrm>
            <a:off x="20789900" y="874713"/>
            <a:ext cx="603250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22921913" y="1016000"/>
            <a:ext cx="439737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74" name="Shape 274"/>
          <p:cNvSpPr txBox="1"/>
          <p:nvPr>
            <p:ph idx="11" type="ftr"/>
          </p:nvPr>
        </p:nvSpPr>
        <p:spPr>
          <a:xfrm>
            <a:off x="18627725" y="12546013"/>
            <a:ext cx="4891088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5" name="Shape 275"/>
          <p:cNvSpPr/>
          <p:nvPr>
            <p:ph idx="2" type="pic"/>
          </p:nvPr>
        </p:nvSpPr>
        <p:spPr>
          <a:xfrm>
            <a:off x="0" y="6425952"/>
            <a:ext cx="24384001" cy="7290048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6" name="Shape 276"/>
          <p:cNvSpPr/>
          <p:nvPr>
            <p:ph idx="3" type="pic"/>
          </p:nvPr>
        </p:nvSpPr>
        <p:spPr>
          <a:xfrm>
            <a:off x="10380041" y="5129808"/>
            <a:ext cx="2923325" cy="2956124"/>
          </a:xfrm>
          <a:prstGeom prst="ellipse">
            <a:avLst/>
          </a:prstGeom>
          <a:solidFill>
            <a:srgbClr val="368FE2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3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Shape 278"/>
          <p:cNvGrpSpPr/>
          <p:nvPr/>
        </p:nvGrpSpPr>
        <p:grpSpPr>
          <a:xfrm>
            <a:off x="20688300" y="800100"/>
            <a:ext cx="2844800" cy="774700"/>
            <a:chOff x="0" y="0"/>
            <a:chExt cx="1792" cy="488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54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411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308" y="0"/>
              <a:ext cx="484" cy="488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2" name="Shape 28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83" name="Shape 283"/>
          <p:cNvSpPr/>
          <p:nvPr/>
        </p:nvSpPr>
        <p:spPr>
          <a:xfrm>
            <a:off x="21836063" y="898525"/>
            <a:ext cx="601662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84" name="Shape 284"/>
          <p:cNvSpPr/>
          <p:nvPr/>
        </p:nvSpPr>
        <p:spPr>
          <a:xfrm>
            <a:off x="20789900" y="874713"/>
            <a:ext cx="603250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22921913" y="1016000"/>
            <a:ext cx="439737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86" name="Shape 286"/>
          <p:cNvSpPr txBox="1"/>
          <p:nvPr>
            <p:ph idx="11" type="ftr"/>
          </p:nvPr>
        </p:nvSpPr>
        <p:spPr>
          <a:xfrm>
            <a:off x="18627725" y="12546013"/>
            <a:ext cx="4891088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7" name="Shape 287"/>
          <p:cNvSpPr/>
          <p:nvPr>
            <p:ph idx="2" type="pic"/>
          </p:nvPr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7"/>
            <a:ext cx="4060288" cy="63403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21731930" y="13050688"/>
            <a:ext cx="16289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@altoros</a:t>
            </a:r>
          </a:p>
        </p:txBody>
      </p:sp>
      <p:sp>
        <p:nvSpPr>
          <p:cNvPr id="19" name="Shape 19"/>
          <p:cNvSpPr/>
          <p:nvPr/>
        </p:nvSpPr>
        <p:spPr>
          <a:xfrm>
            <a:off x="21196153" y="13122695"/>
            <a:ext cx="504056" cy="409388"/>
          </a:xfrm>
          <a:custGeom>
            <a:pathLst>
              <a:path extrusionOk="0" h="120000" w="120000">
                <a:moveTo>
                  <a:pt x="120000" y="14294"/>
                </a:moveTo>
                <a:lnTo>
                  <a:pt x="120000" y="14294"/>
                </a:lnTo>
                <a:lnTo>
                  <a:pt x="113282" y="17304"/>
                </a:lnTo>
                <a:lnTo>
                  <a:pt x="105954" y="19561"/>
                </a:lnTo>
                <a:lnTo>
                  <a:pt x="105954" y="19561"/>
                </a:lnTo>
                <a:lnTo>
                  <a:pt x="109618" y="15799"/>
                </a:lnTo>
                <a:lnTo>
                  <a:pt x="112671" y="12037"/>
                </a:lnTo>
                <a:lnTo>
                  <a:pt x="115114" y="7523"/>
                </a:lnTo>
                <a:lnTo>
                  <a:pt x="116946" y="2257"/>
                </a:lnTo>
                <a:lnTo>
                  <a:pt x="116946" y="2257"/>
                </a:lnTo>
                <a:lnTo>
                  <a:pt x="109007" y="6771"/>
                </a:lnTo>
                <a:lnTo>
                  <a:pt x="105343" y="8275"/>
                </a:lnTo>
                <a:lnTo>
                  <a:pt x="101068" y="9780"/>
                </a:lnTo>
                <a:lnTo>
                  <a:pt x="101068" y="9780"/>
                </a:lnTo>
                <a:lnTo>
                  <a:pt x="97404" y="6018"/>
                </a:lnTo>
                <a:lnTo>
                  <a:pt x="93129" y="3009"/>
                </a:lnTo>
                <a:lnTo>
                  <a:pt x="88244" y="752"/>
                </a:lnTo>
                <a:lnTo>
                  <a:pt x="83358" y="0"/>
                </a:lnTo>
                <a:lnTo>
                  <a:pt x="83358" y="0"/>
                </a:lnTo>
                <a:lnTo>
                  <a:pt x="77862" y="752"/>
                </a:lnTo>
                <a:lnTo>
                  <a:pt x="73587" y="2257"/>
                </a:lnTo>
                <a:lnTo>
                  <a:pt x="69312" y="5266"/>
                </a:lnTo>
                <a:lnTo>
                  <a:pt x="65648" y="9028"/>
                </a:lnTo>
                <a:lnTo>
                  <a:pt x="62595" y="13542"/>
                </a:lnTo>
                <a:lnTo>
                  <a:pt x="60152" y="18808"/>
                </a:lnTo>
                <a:lnTo>
                  <a:pt x="58931" y="24075"/>
                </a:lnTo>
                <a:lnTo>
                  <a:pt x="58320" y="30846"/>
                </a:lnTo>
                <a:lnTo>
                  <a:pt x="58320" y="30846"/>
                </a:lnTo>
                <a:lnTo>
                  <a:pt x="58931" y="37617"/>
                </a:lnTo>
                <a:lnTo>
                  <a:pt x="58931" y="37617"/>
                </a:lnTo>
                <a:lnTo>
                  <a:pt x="51603" y="36865"/>
                </a:lnTo>
                <a:lnTo>
                  <a:pt x="44274" y="34608"/>
                </a:lnTo>
                <a:lnTo>
                  <a:pt x="36946" y="31598"/>
                </a:lnTo>
                <a:lnTo>
                  <a:pt x="30229" y="27836"/>
                </a:lnTo>
                <a:lnTo>
                  <a:pt x="24427" y="23322"/>
                </a:lnTo>
                <a:lnTo>
                  <a:pt x="18931" y="18056"/>
                </a:lnTo>
                <a:lnTo>
                  <a:pt x="13435" y="12037"/>
                </a:lnTo>
                <a:lnTo>
                  <a:pt x="8549" y="6018"/>
                </a:lnTo>
                <a:lnTo>
                  <a:pt x="8549" y="6018"/>
                </a:lnTo>
                <a:lnTo>
                  <a:pt x="7328" y="9028"/>
                </a:lnTo>
                <a:lnTo>
                  <a:pt x="6106" y="12789"/>
                </a:lnTo>
                <a:lnTo>
                  <a:pt x="5496" y="16551"/>
                </a:lnTo>
                <a:lnTo>
                  <a:pt x="4885" y="21065"/>
                </a:lnTo>
                <a:lnTo>
                  <a:pt x="4885" y="21065"/>
                </a:lnTo>
                <a:lnTo>
                  <a:pt x="5496" y="24827"/>
                </a:lnTo>
                <a:lnTo>
                  <a:pt x="6106" y="28589"/>
                </a:lnTo>
                <a:lnTo>
                  <a:pt x="6717" y="32351"/>
                </a:lnTo>
                <a:lnTo>
                  <a:pt x="7938" y="35360"/>
                </a:lnTo>
                <a:lnTo>
                  <a:pt x="11603" y="41379"/>
                </a:lnTo>
                <a:lnTo>
                  <a:pt x="15877" y="46645"/>
                </a:lnTo>
                <a:lnTo>
                  <a:pt x="15877" y="46645"/>
                </a:lnTo>
                <a:lnTo>
                  <a:pt x="10381" y="45141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5496" y="48150"/>
                </a:lnTo>
                <a:lnTo>
                  <a:pt x="6717" y="53416"/>
                </a:lnTo>
                <a:lnTo>
                  <a:pt x="7938" y="57931"/>
                </a:lnTo>
                <a:lnTo>
                  <a:pt x="10381" y="62445"/>
                </a:lnTo>
                <a:lnTo>
                  <a:pt x="13435" y="66206"/>
                </a:lnTo>
                <a:lnTo>
                  <a:pt x="17099" y="68840"/>
                </a:lnTo>
                <a:lnTo>
                  <a:pt x="20763" y="71097"/>
                </a:lnTo>
                <a:lnTo>
                  <a:pt x="25038" y="72601"/>
                </a:lnTo>
                <a:lnTo>
                  <a:pt x="25038" y="72601"/>
                </a:lnTo>
                <a:lnTo>
                  <a:pt x="21374" y="73354"/>
                </a:lnTo>
                <a:lnTo>
                  <a:pt x="18320" y="73354"/>
                </a:lnTo>
                <a:lnTo>
                  <a:pt x="18320" y="73354"/>
                </a:lnTo>
                <a:lnTo>
                  <a:pt x="13435" y="72601"/>
                </a:lnTo>
                <a:lnTo>
                  <a:pt x="13435" y="72601"/>
                </a:lnTo>
                <a:lnTo>
                  <a:pt x="15267" y="77115"/>
                </a:lnTo>
                <a:lnTo>
                  <a:pt x="17099" y="80877"/>
                </a:lnTo>
                <a:lnTo>
                  <a:pt x="19541" y="84639"/>
                </a:lnTo>
                <a:lnTo>
                  <a:pt x="21984" y="87648"/>
                </a:lnTo>
                <a:lnTo>
                  <a:pt x="25648" y="90658"/>
                </a:lnTo>
                <a:lnTo>
                  <a:pt x="28396" y="92163"/>
                </a:lnTo>
                <a:lnTo>
                  <a:pt x="32671" y="93667"/>
                </a:lnTo>
                <a:lnTo>
                  <a:pt x="36335" y="93667"/>
                </a:lnTo>
                <a:lnTo>
                  <a:pt x="36335" y="93667"/>
                </a:lnTo>
                <a:lnTo>
                  <a:pt x="29618" y="99686"/>
                </a:lnTo>
                <a:lnTo>
                  <a:pt x="22595" y="103448"/>
                </a:lnTo>
                <a:lnTo>
                  <a:pt x="14656" y="106457"/>
                </a:lnTo>
                <a:lnTo>
                  <a:pt x="10381" y="106457"/>
                </a:lnTo>
                <a:lnTo>
                  <a:pt x="6106" y="107210"/>
                </a:lnTo>
                <a:lnTo>
                  <a:pt x="6106" y="107210"/>
                </a:lnTo>
                <a:lnTo>
                  <a:pt x="0" y="106457"/>
                </a:lnTo>
                <a:lnTo>
                  <a:pt x="0" y="106457"/>
                </a:lnTo>
                <a:lnTo>
                  <a:pt x="8549" y="112476"/>
                </a:lnTo>
                <a:lnTo>
                  <a:pt x="17709" y="116990"/>
                </a:lnTo>
                <a:lnTo>
                  <a:pt x="27175" y="119247"/>
                </a:lnTo>
                <a:lnTo>
                  <a:pt x="32671" y="120000"/>
                </a:lnTo>
                <a:lnTo>
                  <a:pt x="37557" y="120000"/>
                </a:lnTo>
                <a:lnTo>
                  <a:pt x="37557" y="120000"/>
                </a:lnTo>
                <a:lnTo>
                  <a:pt x="46106" y="120000"/>
                </a:lnTo>
                <a:lnTo>
                  <a:pt x="53435" y="118495"/>
                </a:lnTo>
                <a:lnTo>
                  <a:pt x="60763" y="115485"/>
                </a:lnTo>
                <a:lnTo>
                  <a:pt x="68091" y="112476"/>
                </a:lnTo>
                <a:lnTo>
                  <a:pt x="74198" y="107962"/>
                </a:lnTo>
                <a:lnTo>
                  <a:pt x="79694" y="103448"/>
                </a:lnTo>
                <a:lnTo>
                  <a:pt x="85190" y="98181"/>
                </a:lnTo>
                <a:lnTo>
                  <a:pt x="90076" y="92163"/>
                </a:lnTo>
                <a:lnTo>
                  <a:pt x="93740" y="85391"/>
                </a:lnTo>
                <a:lnTo>
                  <a:pt x="97404" y="78620"/>
                </a:lnTo>
                <a:lnTo>
                  <a:pt x="100458" y="71849"/>
                </a:lnTo>
                <a:lnTo>
                  <a:pt x="103511" y="64702"/>
                </a:lnTo>
                <a:lnTo>
                  <a:pt x="105343" y="57178"/>
                </a:lnTo>
                <a:lnTo>
                  <a:pt x="106564" y="49655"/>
                </a:lnTo>
                <a:lnTo>
                  <a:pt x="107786" y="41379"/>
                </a:lnTo>
                <a:lnTo>
                  <a:pt x="107786" y="33855"/>
                </a:lnTo>
                <a:lnTo>
                  <a:pt x="107786" y="33855"/>
                </a:lnTo>
                <a:lnTo>
                  <a:pt x="107786" y="30094"/>
                </a:lnTo>
                <a:lnTo>
                  <a:pt x="107786" y="30094"/>
                </a:lnTo>
                <a:lnTo>
                  <a:pt x="111450" y="27084"/>
                </a:lnTo>
                <a:lnTo>
                  <a:pt x="114503" y="23322"/>
                </a:lnTo>
                <a:lnTo>
                  <a:pt x="117557" y="18808"/>
                </a:lnTo>
                <a:lnTo>
                  <a:pt x="120000" y="14294"/>
                </a:lnTo>
                <a:lnTo>
                  <a:pt x="120000" y="14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9400323" y="13050688"/>
            <a:ext cx="17491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@renatco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6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20688300" y="800100"/>
            <a:ext cx="2844800" cy="774700"/>
            <a:chOff x="0" y="0"/>
            <a:chExt cx="1792" cy="488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54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411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1308" y="0"/>
              <a:ext cx="484" cy="488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" name="Shape 2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9" name="Shape 29"/>
          <p:cNvSpPr/>
          <p:nvPr/>
        </p:nvSpPr>
        <p:spPr>
          <a:xfrm>
            <a:off x="21836063" y="898525"/>
            <a:ext cx="601662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30" name="Shape 30"/>
          <p:cNvSpPr/>
          <p:nvPr/>
        </p:nvSpPr>
        <p:spPr>
          <a:xfrm>
            <a:off x="20789900" y="874713"/>
            <a:ext cx="603250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2752270" y="1016000"/>
            <a:ext cx="779021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8627725" y="12546013"/>
            <a:ext cx="4891088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1949361" y="4805292"/>
            <a:ext cx="3816350" cy="3816350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/>
          <p:nvPr>
            <p:ph idx="3" type="pic"/>
          </p:nvPr>
        </p:nvSpPr>
        <p:spPr>
          <a:xfrm>
            <a:off x="5947461" y="4805292"/>
            <a:ext cx="3816350" cy="3816350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Shape 35"/>
          <p:cNvSpPr/>
          <p:nvPr>
            <p:ph idx="4" type="pic"/>
          </p:nvPr>
        </p:nvSpPr>
        <p:spPr>
          <a:xfrm>
            <a:off x="9945561" y="4805292"/>
            <a:ext cx="3816350" cy="3816350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Shape 36"/>
          <p:cNvSpPr/>
          <p:nvPr>
            <p:ph idx="5" type="pic"/>
          </p:nvPr>
        </p:nvSpPr>
        <p:spPr>
          <a:xfrm>
            <a:off x="13955420" y="4805292"/>
            <a:ext cx="3816350" cy="3816350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Shape 37"/>
          <p:cNvSpPr/>
          <p:nvPr>
            <p:ph idx="6" type="pic"/>
          </p:nvPr>
        </p:nvSpPr>
        <p:spPr>
          <a:xfrm>
            <a:off x="17965280" y="4805292"/>
            <a:ext cx="3816350" cy="3816350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7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20688300" y="800100"/>
            <a:ext cx="2844800" cy="774700"/>
            <a:chOff x="0" y="0"/>
            <a:chExt cx="1792" cy="488"/>
          </a:xfrm>
        </p:grpSpPr>
        <p:sp>
          <p:nvSpPr>
            <p:cNvPr id="40" name="Shape 40"/>
            <p:cNvSpPr/>
            <p:nvPr/>
          </p:nvSpPr>
          <p:spPr>
            <a:xfrm>
              <a:off x="0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54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411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308" y="0"/>
              <a:ext cx="484" cy="488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43" name="Shape 43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44" name="Shape 44"/>
          <p:cNvSpPr/>
          <p:nvPr/>
        </p:nvSpPr>
        <p:spPr>
          <a:xfrm>
            <a:off x="21836063" y="898525"/>
            <a:ext cx="601662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45" name="Shape 45"/>
          <p:cNvSpPr/>
          <p:nvPr/>
        </p:nvSpPr>
        <p:spPr>
          <a:xfrm>
            <a:off x="20789900" y="874713"/>
            <a:ext cx="603250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22921913" y="1016000"/>
            <a:ext cx="439737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18627725" y="12546013"/>
            <a:ext cx="4891088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/>
          <p:nvPr>
            <p:ph idx="2" type="pic"/>
          </p:nvPr>
        </p:nvSpPr>
        <p:spPr>
          <a:xfrm>
            <a:off x="1949361" y="4805292"/>
            <a:ext cx="3816350" cy="3816350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/>
          <p:nvPr>
            <p:ph idx="3" type="pic"/>
          </p:nvPr>
        </p:nvSpPr>
        <p:spPr>
          <a:xfrm>
            <a:off x="5947461" y="4805292"/>
            <a:ext cx="3816350" cy="3816350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/>
          <p:nvPr>
            <p:ph idx="4" type="pic"/>
          </p:nvPr>
        </p:nvSpPr>
        <p:spPr>
          <a:xfrm>
            <a:off x="9945561" y="4805292"/>
            <a:ext cx="3816350" cy="3816350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/>
          <p:nvPr>
            <p:ph idx="5" type="pic"/>
          </p:nvPr>
        </p:nvSpPr>
        <p:spPr>
          <a:xfrm>
            <a:off x="13955420" y="4805292"/>
            <a:ext cx="3816350" cy="3816350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/>
          <p:nvPr>
            <p:ph idx="6" type="pic"/>
          </p:nvPr>
        </p:nvSpPr>
        <p:spPr>
          <a:xfrm>
            <a:off x="17965280" y="4805292"/>
            <a:ext cx="3816350" cy="3816350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/>
          <p:nvPr>
            <p:ph idx="7" type="pic"/>
          </p:nvPr>
        </p:nvSpPr>
        <p:spPr>
          <a:xfrm>
            <a:off x="3949567" y="6858000"/>
            <a:ext cx="3816350" cy="3816350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Shape 54"/>
          <p:cNvSpPr/>
          <p:nvPr>
            <p:ph idx="8" type="pic"/>
          </p:nvPr>
        </p:nvSpPr>
        <p:spPr>
          <a:xfrm>
            <a:off x="7947667" y="6858000"/>
            <a:ext cx="3816350" cy="3816350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/>
          <p:nvPr>
            <p:ph idx="9" type="pic"/>
          </p:nvPr>
        </p:nvSpPr>
        <p:spPr>
          <a:xfrm>
            <a:off x="11945767" y="6858000"/>
            <a:ext cx="3816350" cy="3816350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/>
          <p:nvPr>
            <p:ph idx="13" type="pic"/>
          </p:nvPr>
        </p:nvSpPr>
        <p:spPr>
          <a:xfrm>
            <a:off x="15955627" y="6858000"/>
            <a:ext cx="3816350" cy="3816350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8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Shape 58"/>
          <p:cNvGrpSpPr/>
          <p:nvPr/>
        </p:nvGrpSpPr>
        <p:grpSpPr>
          <a:xfrm>
            <a:off x="20688300" y="800100"/>
            <a:ext cx="2844800" cy="774700"/>
            <a:chOff x="0" y="0"/>
            <a:chExt cx="1792" cy="488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54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411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1308" y="0"/>
              <a:ext cx="484" cy="488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63" name="Shape 63"/>
          <p:cNvSpPr/>
          <p:nvPr/>
        </p:nvSpPr>
        <p:spPr>
          <a:xfrm>
            <a:off x="21836063" y="898525"/>
            <a:ext cx="601662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64" name="Shape 64"/>
          <p:cNvSpPr/>
          <p:nvPr/>
        </p:nvSpPr>
        <p:spPr>
          <a:xfrm>
            <a:off x="20789900" y="874713"/>
            <a:ext cx="603250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2921913" y="1016000"/>
            <a:ext cx="439737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8627725" y="12546013"/>
            <a:ext cx="4891088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694536" y="3977680"/>
            <a:ext cx="4176290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/>
          <p:nvPr>
            <p:ph idx="3" type="pic"/>
          </p:nvPr>
        </p:nvSpPr>
        <p:spPr>
          <a:xfrm>
            <a:off x="9645522" y="3977680"/>
            <a:ext cx="4176290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/>
          <p:nvPr>
            <p:ph idx="4" type="pic"/>
          </p:nvPr>
        </p:nvSpPr>
        <p:spPr>
          <a:xfrm>
            <a:off x="15909956" y="3977680"/>
            <a:ext cx="4176290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9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20688300" y="800100"/>
            <a:ext cx="2844800" cy="774700"/>
            <a:chOff x="0" y="0"/>
            <a:chExt cx="1792" cy="488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54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411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308" y="0"/>
              <a:ext cx="484" cy="488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75" name="Shape 7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76" name="Shape 76"/>
          <p:cNvSpPr/>
          <p:nvPr/>
        </p:nvSpPr>
        <p:spPr>
          <a:xfrm>
            <a:off x="21836063" y="898525"/>
            <a:ext cx="601662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77" name="Shape 77"/>
          <p:cNvSpPr/>
          <p:nvPr/>
        </p:nvSpPr>
        <p:spPr>
          <a:xfrm>
            <a:off x="20789900" y="874713"/>
            <a:ext cx="603250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22921913" y="1016000"/>
            <a:ext cx="439737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8627725" y="12546013"/>
            <a:ext cx="4891088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1776222" y="3552931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/>
          <p:nvPr>
            <p:ph idx="3" type="pic"/>
          </p:nvPr>
        </p:nvSpPr>
        <p:spPr>
          <a:xfrm>
            <a:off x="8879632" y="3552931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Shape 82"/>
          <p:cNvSpPr/>
          <p:nvPr>
            <p:ph idx="4" type="pic"/>
          </p:nvPr>
        </p:nvSpPr>
        <p:spPr>
          <a:xfrm>
            <a:off x="15936416" y="3552931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/>
          <p:nvPr>
            <p:ph idx="5" type="pic"/>
          </p:nvPr>
        </p:nvSpPr>
        <p:spPr>
          <a:xfrm>
            <a:off x="177622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/>
          <p:nvPr>
            <p:ph idx="6" type="pic"/>
          </p:nvPr>
        </p:nvSpPr>
        <p:spPr>
          <a:xfrm>
            <a:off x="887963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Shape 85"/>
          <p:cNvSpPr/>
          <p:nvPr>
            <p:ph idx="7" type="pic"/>
          </p:nvPr>
        </p:nvSpPr>
        <p:spPr>
          <a:xfrm>
            <a:off x="15936416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0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20688300" y="800100"/>
            <a:ext cx="2844800" cy="774700"/>
            <a:chOff x="0" y="0"/>
            <a:chExt cx="1792" cy="488"/>
          </a:xfrm>
        </p:grpSpPr>
        <p:sp>
          <p:nvSpPr>
            <p:cNvPr id="88" name="Shape 88"/>
            <p:cNvSpPr/>
            <p:nvPr/>
          </p:nvSpPr>
          <p:spPr>
            <a:xfrm>
              <a:off x="0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654" y="0"/>
              <a:ext cx="483" cy="488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411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308" y="0"/>
              <a:ext cx="484" cy="488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91" name="Shape 9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92" name="Shape 92"/>
          <p:cNvSpPr/>
          <p:nvPr/>
        </p:nvSpPr>
        <p:spPr>
          <a:xfrm>
            <a:off x="21836063" y="898525"/>
            <a:ext cx="601662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93" name="Shape 93"/>
          <p:cNvSpPr/>
          <p:nvPr/>
        </p:nvSpPr>
        <p:spPr>
          <a:xfrm>
            <a:off x="20789900" y="874713"/>
            <a:ext cx="603250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00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22921913" y="1016000"/>
            <a:ext cx="439737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18627725" y="12546013"/>
            <a:ext cx="4891088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Shape 96"/>
          <p:cNvSpPr/>
          <p:nvPr>
            <p:ph idx="2" type="pic"/>
          </p:nvPr>
        </p:nvSpPr>
        <p:spPr>
          <a:xfrm>
            <a:off x="2080478" y="7794104"/>
            <a:ext cx="4165091" cy="4137030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7" name="Shape 97"/>
          <p:cNvSpPr/>
          <p:nvPr>
            <p:ph idx="3" type="pic"/>
          </p:nvPr>
        </p:nvSpPr>
        <p:spPr>
          <a:xfrm flipH="1">
            <a:off x="6380334" y="7794104"/>
            <a:ext cx="4165091" cy="4137030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Shape 98"/>
          <p:cNvSpPr/>
          <p:nvPr>
            <p:ph idx="4" type="pic"/>
          </p:nvPr>
        </p:nvSpPr>
        <p:spPr>
          <a:xfrm flipH="1" rot="10800000">
            <a:off x="2080478" y="3535136"/>
            <a:ext cx="4165091" cy="4137030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99" name="Shape 99"/>
          <p:cNvSpPr txBox="1"/>
          <p:nvPr/>
        </p:nvSpPr>
        <p:spPr>
          <a:xfrm flipH="1" rot="5400000">
            <a:off x="2700360" y="4131058"/>
            <a:ext cx="2925322" cy="294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Drop Image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2293625" y="7073275"/>
            <a:ext cx="12090300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0" y="7074225"/>
            <a:ext cx="12751501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0" y="9305225"/>
            <a:ext cx="24384001" cy="449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323E4A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22819872" y="1016000"/>
            <a:ext cx="643819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lang="en-US" sz="2400" u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97" name="Shape 297"/>
          <p:cNvSpPr/>
          <p:nvPr/>
        </p:nvSpPr>
        <p:spPr>
          <a:xfrm>
            <a:off x="5171250" y="2214789"/>
            <a:ext cx="14041500" cy="28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8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Installing BOSH</a:t>
            </a: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641" y="10994921"/>
            <a:ext cx="5329500" cy="8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05" name="Shape 305"/>
          <p:cNvSpPr/>
          <p:nvPr/>
        </p:nvSpPr>
        <p:spPr>
          <a:xfrm>
            <a:off x="1839912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Bosh init</a:t>
            </a: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07" name="Shape 307"/>
          <p:cNvSpPr txBox="1"/>
          <p:nvPr/>
        </p:nvSpPr>
        <p:spPr>
          <a:xfrm>
            <a:off x="1839900" y="3067075"/>
            <a:ext cx="20782800" cy="9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096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6000"/>
              <a:t>Bosh is a tool for installing and managing distributed systems.</a:t>
            </a:r>
          </a:p>
          <a:p>
            <a:pPr indent="-6096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6000"/>
              <a:t>Bosh by itself is a distributed system.</a:t>
            </a:r>
          </a:p>
          <a:p>
            <a:pPr indent="-6096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6000"/>
              <a:t>So Bosh should be installed by Bosh.</a:t>
            </a:r>
          </a:p>
          <a:p>
            <a:pPr indent="-609600" lvl="0" marL="457200">
              <a:spcBef>
                <a:spcPts val="0"/>
              </a:spcBef>
              <a:buSzPct val="100000"/>
              <a:buAutoNum type="arabicPeriod"/>
            </a:pPr>
            <a:r>
              <a:rPr lang="en-US" sz="6000"/>
              <a:t>Bosh init is a bosh like tool, that is able to install any bosh release from your own machine.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14" name="Shape 314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Infrastructure initialization: VPC</a:t>
            </a:r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16" name="Shape 316"/>
          <p:cNvSpPr/>
          <p:nvPr/>
        </p:nvSpPr>
        <p:spPr>
          <a:xfrm>
            <a:off x="1839900" y="3140700"/>
            <a:ext cx="13053600" cy="949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 txBox="1"/>
          <p:nvPr/>
        </p:nvSpPr>
        <p:spPr>
          <a:xfrm>
            <a:off x="2109800" y="3263400"/>
            <a:ext cx="63303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800"/>
              <a:t>VPC:10.0.0.0/16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4" name="Shape 324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Infrastructure initialization: Bosh subnet</a:t>
            </a:r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6" name="Shape 326"/>
          <p:cNvSpPr/>
          <p:nvPr/>
        </p:nvSpPr>
        <p:spPr>
          <a:xfrm>
            <a:off x="1839900" y="3140700"/>
            <a:ext cx="13053600" cy="949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2109800" y="3263400"/>
            <a:ext cx="63303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800"/>
              <a:t>VPC:10.0.0.0/16</a:t>
            </a:r>
          </a:p>
        </p:txBody>
      </p:sp>
      <p:sp>
        <p:nvSpPr>
          <p:cNvPr id="328" name="Shape 328"/>
          <p:cNvSpPr/>
          <p:nvPr/>
        </p:nvSpPr>
        <p:spPr>
          <a:xfrm>
            <a:off x="2122100" y="4490250"/>
            <a:ext cx="8796300" cy="35823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/>
          </a:p>
        </p:txBody>
      </p:sp>
      <p:sp>
        <p:nvSpPr>
          <p:cNvPr id="329" name="Shape 329"/>
          <p:cNvSpPr txBox="1"/>
          <p:nvPr/>
        </p:nvSpPr>
        <p:spPr>
          <a:xfrm>
            <a:off x="2330600" y="4770488"/>
            <a:ext cx="66741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600"/>
              <a:t>Bosh subnet: 10.0.0.0/24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36" name="Shape 336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Infrastructure initialization: Internet gateway</a:t>
            </a:r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38" name="Shape 338"/>
          <p:cNvSpPr/>
          <p:nvPr/>
        </p:nvSpPr>
        <p:spPr>
          <a:xfrm>
            <a:off x="1839900" y="3140700"/>
            <a:ext cx="13053600" cy="949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 txBox="1"/>
          <p:nvPr/>
        </p:nvSpPr>
        <p:spPr>
          <a:xfrm>
            <a:off x="2109800" y="3263400"/>
            <a:ext cx="63303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800"/>
              <a:t>VPC:10.0.0.0/16</a:t>
            </a:r>
          </a:p>
        </p:txBody>
      </p:sp>
      <p:sp>
        <p:nvSpPr>
          <p:cNvPr id="340" name="Shape 340"/>
          <p:cNvSpPr/>
          <p:nvPr/>
        </p:nvSpPr>
        <p:spPr>
          <a:xfrm>
            <a:off x="2122100" y="4490250"/>
            <a:ext cx="8796300" cy="35823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/>
          </a:p>
        </p:txBody>
      </p:sp>
      <p:sp>
        <p:nvSpPr>
          <p:cNvPr id="341" name="Shape 341"/>
          <p:cNvSpPr txBox="1"/>
          <p:nvPr/>
        </p:nvSpPr>
        <p:spPr>
          <a:xfrm>
            <a:off x="2330600" y="4770488"/>
            <a:ext cx="66741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600"/>
              <a:t>Bosh subnet: 10.0.0.0/24</a:t>
            </a:r>
          </a:p>
        </p:txBody>
      </p:sp>
      <p:sp>
        <p:nvSpPr>
          <p:cNvPr id="342" name="Shape 342"/>
          <p:cNvSpPr/>
          <p:nvPr/>
        </p:nvSpPr>
        <p:spPr>
          <a:xfrm>
            <a:off x="15471650" y="5459375"/>
            <a:ext cx="4858200" cy="164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600"/>
              <a:t>Internet gateway</a:t>
            </a:r>
          </a:p>
        </p:txBody>
      </p:sp>
      <p:sp>
        <p:nvSpPr>
          <p:cNvPr id="343" name="Shape 343"/>
          <p:cNvSpPr/>
          <p:nvPr/>
        </p:nvSpPr>
        <p:spPr>
          <a:xfrm>
            <a:off x="15966638" y="9409788"/>
            <a:ext cx="3868236" cy="1643976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600"/>
              <a:t>Internet</a:t>
            </a:r>
          </a:p>
        </p:txBody>
      </p:sp>
      <p:sp>
        <p:nvSpPr>
          <p:cNvPr id="344" name="Shape 344"/>
          <p:cNvSpPr/>
          <p:nvPr/>
        </p:nvSpPr>
        <p:spPr>
          <a:xfrm rot="5400000">
            <a:off x="17123600" y="7843755"/>
            <a:ext cx="1554300" cy="785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51" name="Shape 351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Infrastructure initialization: Route table</a:t>
            </a:r>
          </a:p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53" name="Shape 353"/>
          <p:cNvSpPr/>
          <p:nvPr/>
        </p:nvSpPr>
        <p:spPr>
          <a:xfrm>
            <a:off x="1839900" y="3140700"/>
            <a:ext cx="13053600" cy="949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 txBox="1"/>
          <p:nvPr/>
        </p:nvSpPr>
        <p:spPr>
          <a:xfrm>
            <a:off x="2109800" y="3263400"/>
            <a:ext cx="63303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800"/>
              <a:t>VPC:10.0.0.0/16</a:t>
            </a:r>
          </a:p>
        </p:txBody>
      </p:sp>
      <p:sp>
        <p:nvSpPr>
          <p:cNvPr id="355" name="Shape 355"/>
          <p:cNvSpPr/>
          <p:nvPr/>
        </p:nvSpPr>
        <p:spPr>
          <a:xfrm>
            <a:off x="2122100" y="4490250"/>
            <a:ext cx="8796300" cy="35823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/>
          </a:p>
        </p:txBody>
      </p:sp>
      <p:sp>
        <p:nvSpPr>
          <p:cNvPr id="356" name="Shape 356"/>
          <p:cNvSpPr txBox="1"/>
          <p:nvPr/>
        </p:nvSpPr>
        <p:spPr>
          <a:xfrm>
            <a:off x="2330600" y="4770488"/>
            <a:ext cx="66741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600"/>
              <a:t>Bosh subnet: 10.0.0.0/24</a:t>
            </a:r>
          </a:p>
        </p:txBody>
      </p:sp>
      <p:sp>
        <p:nvSpPr>
          <p:cNvPr id="357" name="Shape 357"/>
          <p:cNvSpPr/>
          <p:nvPr/>
        </p:nvSpPr>
        <p:spPr>
          <a:xfrm>
            <a:off x="15471650" y="5535575"/>
            <a:ext cx="4858200" cy="164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600"/>
              <a:t>Internet gateway</a:t>
            </a:r>
          </a:p>
        </p:txBody>
      </p:sp>
      <p:sp>
        <p:nvSpPr>
          <p:cNvPr id="358" name="Shape 358"/>
          <p:cNvSpPr/>
          <p:nvPr/>
        </p:nvSpPr>
        <p:spPr>
          <a:xfrm>
            <a:off x="15966638" y="9409788"/>
            <a:ext cx="3868236" cy="1643976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600"/>
              <a:t>Internet</a:t>
            </a:r>
          </a:p>
        </p:txBody>
      </p:sp>
      <p:sp>
        <p:nvSpPr>
          <p:cNvPr id="359" name="Shape 359"/>
          <p:cNvSpPr/>
          <p:nvPr/>
        </p:nvSpPr>
        <p:spPr>
          <a:xfrm>
            <a:off x="12133000" y="5459375"/>
            <a:ext cx="1644000" cy="16440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+</a:t>
            </a:r>
          </a:p>
        </p:txBody>
      </p:sp>
      <p:sp>
        <p:nvSpPr>
          <p:cNvPr id="360" name="Shape 360"/>
          <p:cNvSpPr/>
          <p:nvPr/>
        </p:nvSpPr>
        <p:spPr>
          <a:xfrm rot="5400000">
            <a:off x="17123600" y="7843755"/>
            <a:ext cx="1554300" cy="785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1" name="Shape 361"/>
          <p:cNvCxnSpPr>
            <a:stCxn id="359" idx="6"/>
            <a:endCxn id="357" idx="1"/>
          </p:cNvCxnSpPr>
          <p:nvPr/>
        </p:nvCxnSpPr>
        <p:spPr>
          <a:xfrm>
            <a:off x="13777000" y="6281375"/>
            <a:ext cx="1694700" cy="762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2" name="Shape 362"/>
          <p:cNvCxnSpPr>
            <a:stCxn id="359" idx="2"/>
            <a:endCxn id="355" idx="3"/>
          </p:cNvCxnSpPr>
          <p:nvPr/>
        </p:nvCxnSpPr>
        <p:spPr>
          <a:xfrm rot="10800000">
            <a:off x="10918300" y="6281375"/>
            <a:ext cx="12147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3" name="Shape 363"/>
          <p:cNvSpPr txBox="1"/>
          <p:nvPr/>
        </p:nvSpPr>
        <p:spPr>
          <a:xfrm>
            <a:off x="11384700" y="7287425"/>
            <a:ext cx="3336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600"/>
              <a:t>Route table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70" name="Shape 370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Infrastructure initialization: Security group</a:t>
            </a:r>
          </a:p>
        </p:txBody>
      </p:sp>
      <p:sp>
        <p:nvSpPr>
          <p:cNvPr id="371" name="Shape 37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72" name="Shape 372"/>
          <p:cNvSpPr/>
          <p:nvPr/>
        </p:nvSpPr>
        <p:spPr>
          <a:xfrm>
            <a:off x="1839900" y="3140700"/>
            <a:ext cx="13053600" cy="949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 txBox="1"/>
          <p:nvPr/>
        </p:nvSpPr>
        <p:spPr>
          <a:xfrm>
            <a:off x="2109800" y="3263400"/>
            <a:ext cx="63303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800"/>
              <a:t>VPC:10.0.0.0/16</a:t>
            </a:r>
          </a:p>
        </p:txBody>
      </p:sp>
      <p:sp>
        <p:nvSpPr>
          <p:cNvPr id="374" name="Shape 374"/>
          <p:cNvSpPr/>
          <p:nvPr/>
        </p:nvSpPr>
        <p:spPr>
          <a:xfrm>
            <a:off x="2122100" y="4490250"/>
            <a:ext cx="8796300" cy="35823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/>
          </a:p>
        </p:txBody>
      </p:sp>
      <p:sp>
        <p:nvSpPr>
          <p:cNvPr id="375" name="Shape 375"/>
          <p:cNvSpPr txBox="1"/>
          <p:nvPr/>
        </p:nvSpPr>
        <p:spPr>
          <a:xfrm>
            <a:off x="2330600" y="4770488"/>
            <a:ext cx="66741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600"/>
              <a:t>Bosh subnet: 10.0.0.0/24</a:t>
            </a:r>
          </a:p>
        </p:txBody>
      </p:sp>
      <p:sp>
        <p:nvSpPr>
          <p:cNvPr id="376" name="Shape 376"/>
          <p:cNvSpPr/>
          <p:nvPr/>
        </p:nvSpPr>
        <p:spPr>
          <a:xfrm>
            <a:off x="15471650" y="5459375"/>
            <a:ext cx="4858200" cy="164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600"/>
              <a:t>Internet gateway</a:t>
            </a:r>
          </a:p>
        </p:txBody>
      </p:sp>
      <p:sp>
        <p:nvSpPr>
          <p:cNvPr id="377" name="Shape 377"/>
          <p:cNvSpPr/>
          <p:nvPr/>
        </p:nvSpPr>
        <p:spPr>
          <a:xfrm>
            <a:off x="15966638" y="9409788"/>
            <a:ext cx="3868236" cy="1643976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600"/>
              <a:t>Internet</a:t>
            </a:r>
          </a:p>
        </p:txBody>
      </p:sp>
      <p:sp>
        <p:nvSpPr>
          <p:cNvPr id="378" name="Shape 378"/>
          <p:cNvSpPr/>
          <p:nvPr/>
        </p:nvSpPr>
        <p:spPr>
          <a:xfrm>
            <a:off x="12133000" y="5459375"/>
            <a:ext cx="1644000" cy="16440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+</a:t>
            </a:r>
          </a:p>
        </p:txBody>
      </p:sp>
      <p:sp>
        <p:nvSpPr>
          <p:cNvPr id="379" name="Shape 379"/>
          <p:cNvSpPr/>
          <p:nvPr/>
        </p:nvSpPr>
        <p:spPr>
          <a:xfrm rot="5400000">
            <a:off x="17123600" y="7843755"/>
            <a:ext cx="1554300" cy="785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0" name="Shape 380"/>
          <p:cNvCxnSpPr>
            <a:stCxn id="378" idx="6"/>
            <a:endCxn id="376" idx="1"/>
          </p:cNvCxnSpPr>
          <p:nvPr/>
        </p:nvCxnSpPr>
        <p:spPr>
          <a:xfrm>
            <a:off x="13777000" y="6281375"/>
            <a:ext cx="16947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1" name="Shape 381"/>
          <p:cNvCxnSpPr>
            <a:stCxn id="378" idx="2"/>
            <a:endCxn id="374" idx="3"/>
          </p:cNvCxnSpPr>
          <p:nvPr/>
        </p:nvCxnSpPr>
        <p:spPr>
          <a:xfrm rot="10800000">
            <a:off x="10918300" y="6281375"/>
            <a:ext cx="12147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2" name="Shape 382"/>
          <p:cNvSpPr txBox="1"/>
          <p:nvPr/>
        </p:nvSpPr>
        <p:spPr>
          <a:xfrm>
            <a:off x="11384700" y="7287425"/>
            <a:ext cx="3336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600"/>
              <a:t>Route table</a:t>
            </a:r>
          </a:p>
        </p:txBody>
      </p:sp>
      <p:sp>
        <p:nvSpPr>
          <p:cNvPr id="383" name="Shape 383"/>
          <p:cNvSpPr/>
          <p:nvPr/>
        </p:nvSpPr>
        <p:spPr>
          <a:xfrm>
            <a:off x="2527275" y="5643425"/>
            <a:ext cx="5016000" cy="21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 txBox="1"/>
          <p:nvPr/>
        </p:nvSpPr>
        <p:spPr>
          <a:xfrm>
            <a:off x="2723575" y="5643425"/>
            <a:ext cx="4122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600"/>
              <a:t>Security group</a:t>
            </a:r>
          </a:p>
        </p:txBody>
      </p:sp>
      <p:sp>
        <p:nvSpPr>
          <p:cNvPr id="385" name="Shape 385"/>
          <p:cNvSpPr/>
          <p:nvPr/>
        </p:nvSpPr>
        <p:spPr>
          <a:xfrm>
            <a:off x="2821825" y="6674050"/>
            <a:ext cx="1422900" cy="78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600"/>
              <a:t>VM1</a:t>
            </a:r>
          </a:p>
        </p:txBody>
      </p:sp>
      <p:sp>
        <p:nvSpPr>
          <p:cNvPr id="386" name="Shape 386"/>
          <p:cNvSpPr/>
          <p:nvPr/>
        </p:nvSpPr>
        <p:spPr>
          <a:xfrm>
            <a:off x="4956200" y="6674050"/>
            <a:ext cx="1422900" cy="78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600"/>
              <a:t>VM2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SC - Default">
      <a:dk1>
        <a:srgbClr val="2F3F4A"/>
      </a:dk1>
      <a:lt1>
        <a:srgbClr val="FFFFFF"/>
      </a:lt1>
      <a:dk2>
        <a:srgbClr val="2F3F4A"/>
      </a:dk2>
      <a:lt2>
        <a:srgbClr val="D8DADB"/>
      </a:lt2>
      <a:accent1>
        <a:srgbClr val="368FE2"/>
      </a:accent1>
      <a:accent2>
        <a:srgbClr val="E52739"/>
      </a:accent2>
      <a:accent3>
        <a:srgbClr val="F0872A"/>
      </a:accent3>
      <a:accent4>
        <a:srgbClr val="7CB349"/>
      </a:accent4>
      <a:accent5>
        <a:srgbClr val="505050"/>
      </a:accent5>
      <a:accent6>
        <a:srgbClr val="809295"/>
      </a:accent6>
      <a:hlink>
        <a:srgbClr val="368FE2"/>
      </a:hlink>
      <a:folHlink>
        <a:srgbClr val="7CB3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