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78" r:id="rId4"/>
    <p:sldMasterId id="214748367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13716000" cx="24384000"/>
  <p:notesSz cx="6858000" cy="9144000"/>
  <p:embeddedFontLst>
    <p:embeddedFont>
      <p:font typeface="Proxima Nova"/>
      <p:regular r:id="rId21"/>
      <p:bold r:id="rId22"/>
      <p:italic r:id="rId23"/>
      <p:boldItalic r:id="rId24"/>
    </p:embeddedFont>
    <p:embeddedFont>
      <p:font typeface="Cabin"/>
      <p:regular r:id="rId25"/>
      <p:bold r:id="rId26"/>
      <p:italic r:id="rId27"/>
      <p:boldItalic r:id="rId28"/>
    </p:embeddedFont>
    <p:embeddedFont>
      <p:font typeface="Montserrat"/>
      <p:regular r:id="rId29"/>
      <p:bold r:id="rId30"/>
      <p:italic r:id="rId31"/>
      <p:boldItalic r:id="rId32"/>
    </p:embeddedFont>
    <p:embeddedFont>
      <p:font typeface="Signika Negative"/>
      <p:regular r:id="rId33"/>
      <p:bold r:id="rId34"/>
    </p:embeddedFont>
    <p:embeddedFont>
      <p:font typeface="Source Sans Pr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0C4D57B-7170-4BDB-8E2C-9E8997F6A732}">
  <a:tblStyle styleId="{80C4D57B-7170-4BDB-8E2C-9E8997F6A7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ProximaNova-bold.fntdata"/><Relationship Id="rId21" Type="http://schemas.openxmlformats.org/officeDocument/2006/relationships/font" Target="fonts/ProximaNova-regular.fntdata"/><Relationship Id="rId24" Type="http://schemas.openxmlformats.org/officeDocument/2006/relationships/font" Target="fonts/ProximaNova-boldItalic.fntdata"/><Relationship Id="rId23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Cabin-bold.fntdata"/><Relationship Id="rId25" Type="http://schemas.openxmlformats.org/officeDocument/2006/relationships/font" Target="fonts/Cabin-regular.fntdata"/><Relationship Id="rId28" Type="http://schemas.openxmlformats.org/officeDocument/2006/relationships/font" Target="fonts/Cabin-boldItalic.fntdata"/><Relationship Id="rId27" Type="http://schemas.openxmlformats.org/officeDocument/2006/relationships/font" Target="fonts/Cabin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5.xml"/><Relationship Id="rId33" Type="http://schemas.openxmlformats.org/officeDocument/2006/relationships/font" Target="fonts/SignikaNegative-regular.fntdata"/><Relationship Id="rId10" Type="http://schemas.openxmlformats.org/officeDocument/2006/relationships/slide" Target="slides/slide4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7.xml"/><Relationship Id="rId35" Type="http://schemas.openxmlformats.org/officeDocument/2006/relationships/font" Target="fonts/SourceSansPro-regular.fntdata"/><Relationship Id="rId12" Type="http://schemas.openxmlformats.org/officeDocument/2006/relationships/slide" Target="slides/slide6.xml"/><Relationship Id="rId34" Type="http://schemas.openxmlformats.org/officeDocument/2006/relationships/font" Target="fonts/SignikaNegative-bold.fntdata"/><Relationship Id="rId15" Type="http://schemas.openxmlformats.org/officeDocument/2006/relationships/slide" Target="slides/slide9.xml"/><Relationship Id="rId37" Type="http://schemas.openxmlformats.org/officeDocument/2006/relationships/font" Target="fonts/SourceSansPro-italic.fntdata"/><Relationship Id="rId14" Type="http://schemas.openxmlformats.org/officeDocument/2006/relationships/slide" Target="slides/slide8.xml"/><Relationship Id="rId36" Type="http://schemas.openxmlformats.org/officeDocument/2006/relationships/font" Target="fonts/SourceSansPro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SourceSansPro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abin"/>
              <a:buNone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abin"/>
              <a:buNone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alibri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alibri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alibri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alibri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alibri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SzPct val="116666"/>
              <a:buFont typeface="Calibri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SzPct val="116666"/>
              <a:buFont typeface="Calibri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SzPct val="116666"/>
              <a:buFont typeface="Calibri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SzPct val="116666"/>
              <a:buFont typeface="Calibri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abin"/>
              <a:buNone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Shape 32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4" name="Shape 4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425" name="Shape 425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33" name="Shape 4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434" name="Shape 434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Shape 4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Shape 4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>
                <a:solidFill>
                  <a:schemeClr val="dk1"/>
                </a:solidFill>
              </a:rPr>
              <a:t>A </a:t>
            </a:r>
            <a:r>
              <a:rPr b="1" lang="en-US" sz="1400">
                <a:solidFill>
                  <a:schemeClr val="dk1"/>
                </a:solidFill>
              </a:rPr>
              <a:t>DEA</a:t>
            </a:r>
            <a:r>
              <a:rPr lang="en-US" sz="1400">
                <a:solidFill>
                  <a:schemeClr val="dk1"/>
                </a:solidFill>
              </a:rPr>
              <a:t> (Droplet Execution Agent) uses </a:t>
            </a:r>
            <a:r>
              <a:rPr b="1" lang="en-US" sz="1400">
                <a:solidFill>
                  <a:schemeClr val="dk1"/>
                </a:solidFill>
              </a:rPr>
              <a:t>Warden</a:t>
            </a:r>
            <a:r>
              <a:rPr lang="en-US" sz="1400">
                <a:solidFill>
                  <a:schemeClr val="dk1"/>
                </a:solidFill>
              </a:rPr>
              <a:t> to create a secure and fully isolated  container – a DEA can run one or multiple apps each one of this inside its own warden container. DEAs are responsible for an app’s lifecycle: </a:t>
            </a:r>
            <a:r>
              <a:rPr b="1" lang="en-US" sz="1400">
                <a:solidFill>
                  <a:schemeClr val="dk1"/>
                </a:solidFill>
              </a:rPr>
              <a:t>Buildpacks </a:t>
            </a:r>
            <a:r>
              <a:rPr lang="en-US" sz="1400">
                <a:solidFill>
                  <a:schemeClr val="dk1"/>
                </a:solidFill>
              </a:rPr>
              <a:t>create app droplets which execute on a warden container inside the DEA. As today release (v183) the standard buildpacks are: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1400">
                <a:solidFill>
                  <a:schemeClr val="dk1"/>
                </a:solidFill>
              </a:rPr>
              <a:t>Go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1400">
                <a:solidFill>
                  <a:schemeClr val="dk1"/>
                </a:solidFill>
              </a:rPr>
              <a:t>Java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1400">
                <a:solidFill>
                  <a:schemeClr val="dk1"/>
                </a:solidFill>
              </a:rPr>
              <a:t>Ruby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1400">
                <a:solidFill>
                  <a:schemeClr val="dk1"/>
                </a:solidFill>
              </a:rPr>
              <a:t>Python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1400">
                <a:solidFill>
                  <a:schemeClr val="dk1"/>
                </a:solidFill>
              </a:rPr>
              <a:t>PHP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1400">
                <a:solidFill>
                  <a:schemeClr val="dk1"/>
                </a:solidFill>
              </a:rPr>
              <a:t>nodejs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6" name="Shape 4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467" name="Shape 467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336" name="Shape 336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345" name="Shape 345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353" name="Shape 353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364" name="Shape 364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373" name="Shape 373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3" name="Shape 3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394" name="Shape 394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5" name="Shape 4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406" name="Shape 406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14" name="Shape 4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415" name="Shape 415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1_Title and Content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idx="12" type="sldNum"/>
          </p:nvPr>
        </p:nvSpPr>
        <p:spPr>
          <a:xfrm>
            <a:off x="22819870" y="1016000"/>
            <a:ext cx="643818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Shape 101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102" name="Shape 102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05" name="Shape 105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106" name="Shape 106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107" name="Shape 107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109" name="Shape 109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0" name="Shape 110"/>
          <p:cNvSpPr/>
          <p:nvPr>
            <p:ph idx="2" type="pic"/>
          </p:nvPr>
        </p:nvSpPr>
        <p:spPr>
          <a:xfrm rot="1800000">
            <a:off x="1778022" y="4477996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1" name="Shape 111"/>
          <p:cNvSpPr/>
          <p:nvPr>
            <p:ph idx="3" type="pic"/>
          </p:nvPr>
        </p:nvSpPr>
        <p:spPr>
          <a:xfrm rot="1800000">
            <a:off x="7129038" y="4477996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2" name="Shape 112"/>
          <p:cNvSpPr/>
          <p:nvPr>
            <p:ph idx="4" type="pic"/>
          </p:nvPr>
        </p:nvSpPr>
        <p:spPr>
          <a:xfrm rot="1800000">
            <a:off x="12529637" y="4477996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3" name="Shape 113"/>
          <p:cNvSpPr/>
          <p:nvPr>
            <p:ph idx="5" type="pic"/>
          </p:nvPr>
        </p:nvSpPr>
        <p:spPr>
          <a:xfrm rot="1800000">
            <a:off x="17930237" y="4477996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2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Shape 115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116" name="Shape 116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19" name="Shape 119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120" name="Shape 120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121" name="Shape 121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123" name="Shape 123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4" name="Shape 124"/>
          <p:cNvSpPr/>
          <p:nvPr>
            <p:ph idx="2" type="pic"/>
          </p:nvPr>
        </p:nvSpPr>
        <p:spPr>
          <a:xfrm rot="1800000">
            <a:off x="1922038" y="4084532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5" name="Shape 125"/>
          <p:cNvSpPr/>
          <p:nvPr>
            <p:ph idx="3" type="pic"/>
          </p:nvPr>
        </p:nvSpPr>
        <p:spPr>
          <a:xfrm rot="1800000">
            <a:off x="8785221" y="4084532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6" name="Shape 126"/>
          <p:cNvSpPr/>
          <p:nvPr>
            <p:ph idx="4" type="pic"/>
          </p:nvPr>
        </p:nvSpPr>
        <p:spPr>
          <a:xfrm rot="1800000">
            <a:off x="15769998" y="4084532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7" name="Shape 127"/>
          <p:cNvSpPr/>
          <p:nvPr>
            <p:ph idx="5" type="pic"/>
          </p:nvPr>
        </p:nvSpPr>
        <p:spPr>
          <a:xfrm rot="1800000">
            <a:off x="4017752" y="7655051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8" name="Shape 128"/>
          <p:cNvSpPr/>
          <p:nvPr>
            <p:ph idx="6" type="pic"/>
          </p:nvPr>
        </p:nvSpPr>
        <p:spPr>
          <a:xfrm rot="1800000">
            <a:off x="10880937" y="7655051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9" name="Shape 129"/>
          <p:cNvSpPr/>
          <p:nvPr>
            <p:ph idx="7" type="pic"/>
          </p:nvPr>
        </p:nvSpPr>
        <p:spPr>
          <a:xfrm rot="1800000">
            <a:off x="17865712" y="7655051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3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Shape 131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132" name="Shape 132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35" name="Shape 135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136" name="Shape 136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137" name="Shape 137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139" name="Shape 139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0" name="Shape 140"/>
          <p:cNvSpPr/>
          <p:nvPr>
            <p:ph idx="2" type="pic"/>
          </p:nvPr>
        </p:nvSpPr>
        <p:spPr>
          <a:xfrm>
            <a:off x="0" y="3761655"/>
            <a:ext cx="4055095" cy="7488831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1" name="Shape 141"/>
          <p:cNvSpPr/>
          <p:nvPr>
            <p:ph idx="3" type="pic"/>
          </p:nvPr>
        </p:nvSpPr>
        <p:spPr>
          <a:xfrm>
            <a:off x="4055096" y="3761655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2" name="Shape 142"/>
          <p:cNvSpPr/>
          <p:nvPr>
            <p:ph idx="4" type="pic"/>
          </p:nvPr>
        </p:nvSpPr>
        <p:spPr>
          <a:xfrm>
            <a:off x="8087543" y="3761655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3" name="Shape 143"/>
          <p:cNvSpPr/>
          <p:nvPr>
            <p:ph idx="5" type="pic"/>
          </p:nvPr>
        </p:nvSpPr>
        <p:spPr>
          <a:xfrm>
            <a:off x="20354219" y="3761655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4" name="Shape 144"/>
          <p:cNvSpPr/>
          <p:nvPr>
            <p:ph idx="6" type="pic"/>
          </p:nvPr>
        </p:nvSpPr>
        <p:spPr>
          <a:xfrm>
            <a:off x="16296456" y="7506071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5" name="Shape 145"/>
          <p:cNvSpPr/>
          <p:nvPr>
            <p:ph idx="7" type="pic"/>
          </p:nvPr>
        </p:nvSpPr>
        <p:spPr>
          <a:xfrm>
            <a:off x="8087543" y="7506071"/>
            <a:ext cx="8208912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6" name="Shape 146"/>
          <p:cNvSpPr/>
          <p:nvPr>
            <p:ph idx="8" type="pic"/>
          </p:nvPr>
        </p:nvSpPr>
        <p:spPr>
          <a:xfrm>
            <a:off x="12119992" y="3761655"/>
            <a:ext cx="8225913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7" name="Shape 147"/>
          <p:cNvSpPr/>
          <p:nvPr>
            <p:ph idx="9" type="pic"/>
          </p:nvPr>
        </p:nvSpPr>
        <p:spPr>
          <a:xfrm>
            <a:off x="4055096" y="7506071"/>
            <a:ext cx="4055095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8" name="Shape 148"/>
          <p:cNvSpPr/>
          <p:nvPr>
            <p:ph idx="13" type="pic"/>
          </p:nvPr>
        </p:nvSpPr>
        <p:spPr>
          <a:xfrm>
            <a:off x="20354219" y="7506071"/>
            <a:ext cx="4055095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4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Shape 150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151" name="Shape 151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52" name="Shape 152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53" name="Shape 153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54" name="Shape 154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155" name="Shape 155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156" name="Shape 156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158" name="Shape 158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59" name="Shape 159"/>
          <p:cNvSpPr/>
          <p:nvPr>
            <p:ph idx="2" type="pic"/>
          </p:nvPr>
        </p:nvSpPr>
        <p:spPr>
          <a:xfrm>
            <a:off x="4055096" y="3761655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60" name="Shape 160"/>
          <p:cNvSpPr/>
          <p:nvPr>
            <p:ph idx="3" type="pic"/>
          </p:nvPr>
        </p:nvSpPr>
        <p:spPr>
          <a:xfrm>
            <a:off x="16296456" y="3761655"/>
            <a:ext cx="8112858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61" name="Shape 161"/>
          <p:cNvSpPr/>
          <p:nvPr>
            <p:ph idx="4" type="pic"/>
          </p:nvPr>
        </p:nvSpPr>
        <p:spPr>
          <a:xfrm>
            <a:off x="20328905" y="7506071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62" name="Shape 162"/>
          <p:cNvSpPr/>
          <p:nvPr>
            <p:ph idx="5" type="pic"/>
          </p:nvPr>
        </p:nvSpPr>
        <p:spPr>
          <a:xfrm>
            <a:off x="-35501" y="7506071"/>
            <a:ext cx="812304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63" name="Shape 163"/>
          <p:cNvSpPr/>
          <p:nvPr>
            <p:ph idx="6" type="pic"/>
          </p:nvPr>
        </p:nvSpPr>
        <p:spPr>
          <a:xfrm>
            <a:off x="15180" y="3761655"/>
            <a:ext cx="4055095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64" name="Shape 164"/>
          <p:cNvSpPr/>
          <p:nvPr>
            <p:ph idx="7" type="pic"/>
          </p:nvPr>
        </p:nvSpPr>
        <p:spPr>
          <a:xfrm>
            <a:off x="16288988" y="7506071"/>
            <a:ext cx="4055095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5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Shape 166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167" name="Shape 167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70" name="Shape 170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171" name="Shape 171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172" name="Shape 172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173" name="Shape 173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174" name="Shape 174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75" name="Shape 175"/>
          <p:cNvSpPr/>
          <p:nvPr>
            <p:ph idx="2" type="pic"/>
          </p:nvPr>
        </p:nvSpPr>
        <p:spPr>
          <a:xfrm>
            <a:off x="0" y="3761655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76" name="Shape 176"/>
          <p:cNvSpPr/>
          <p:nvPr>
            <p:ph idx="3" type="pic"/>
          </p:nvPr>
        </p:nvSpPr>
        <p:spPr>
          <a:xfrm>
            <a:off x="12264007" y="3761655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77" name="Shape 177"/>
          <p:cNvSpPr/>
          <p:nvPr>
            <p:ph idx="4" type="pic"/>
          </p:nvPr>
        </p:nvSpPr>
        <p:spPr>
          <a:xfrm>
            <a:off x="4074471" y="7506071"/>
            <a:ext cx="8175677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78" name="Shape 178"/>
          <p:cNvSpPr/>
          <p:nvPr>
            <p:ph idx="5" type="pic"/>
          </p:nvPr>
        </p:nvSpPr>
        <p:spPr>
          <a:xfrm>
            <a:off x="0" y="7539903"/>
            <a:ext cx="4055095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79" name="Shape 179"/>
          <p:cNvSpPr/>
          <p:nvPr>
            <p:ph idx="6" type="pic"/>
          </p:nvPr>
        </p:nvSpPr>
        <p:spPr>
          <a:xfrm>
            <a:off x="12264007" y="7539903"/>
            <a:ext cx="4055095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80" name="Shape 180"/>
          <p:cNvSpPr/>
          <p:nvPr>
            <p:ph idx="7" type="pic"/>
          </p:nvPr>
        </p:nvSpPr>
        <p:spPr>
          <a:xfrm>
            <a:off x="4074471" y="3761655"/>
            <a:ext cx="8175677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6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Shape 182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183" name="Shape 183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86" name="Shape 186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187" name="Shape 187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188" name="Shape 188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189" name="Shape 189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190" name="Shape 190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91" name="Shape 191"/>
          <p:cNvSpPr/>
          <p:nvPr>
            <p:ph idx="2" type="pic"/>
          </p:nvPr>
        </p:nvSpPr>
        <p:spPr>
          <a:xfrm>
            <a:off x="12192000" y="9683"/>
            <a:ext cx="12192000" cy="13706316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92" name="Shape 192"/>
          <p:cNvSpPr/>
          <p:nvPr>
            <p:ph idx="3" type="pic"/>
          </p:nvPr>
        </p:nvSpPr>
        <p:spPr>
          <a:xfrm>
            <a:off x="16512480" y="2681535"/>
            <a:ext cx="3744415" cy="6768751"/>
          </a:xfrm>
          <a:prstGeom prst="rect">
            <a:avLst/>
          </a:prstGeom>
          <a:solidFill>
            <a:srgbClr val="232F37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7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Shape 194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195" name="Shape 195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96" name="Shape 196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97" name="Shape 197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98" name="Shape 198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199" name="Shape 199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00" name="Shape 200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01" name="Shape 201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02" name="Shape 202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03" name="Shape 203"/>
          <p:cNvSpPr/>
          <p:nvPr>
            <p:ph idx="2" type="pic"/>
          </p:nvPr>
        </p:nvSpPr>
        <p:spPr>
          <a:xfrm>
            <a:off x="10391800" y="4697760"/>
            <a:ext cx="3744415" cy="6768751"/>
          </a:xfrm>
          <a:prstGeom prst="rect">
            <a:avLst/>
          </a:prstGeom>
          <a:solidFill>
            <a:srgbClr val="232F37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8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Shape 205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06" name="Shape 206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07" name="Shape 207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08" name="Shape 208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09" name="Shape 209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10" name="Shape 210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11" name="Shape 211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12" name="Shape 212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13" name="Shape 213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14" name="Shape 214"/>
          <p:cNvSpPr/>
          <p:nvPr>
            <p:ph idx="2" type="pic"/>
          </p:nvPr>
        </p:nvSpPr>
        <p:spPr>
          <a:xfrm>
            <a:off x="12192000" y="9683"/>
            <a:ext cx="12192000" cy="13706316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9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Shape 216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17" name="Shape 217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19" name="Shape 219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20" name="Shape 220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21" name="Shape 221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22" name="Shape 222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23" name="Shape 223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24" name="Shape 224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25" name="Shape 225"/>
          <p:cNvSpPr/>
          <p:nvPr>
            <p:ph idx="2" type="pic"/>
          </p:nvPr>
        </p:nvSpPr>
        <p:spPr>
          <a:xfrm>
            <a:off x="-13163" y="9683"/>
            <a:ext cx="12192000" cy="13706316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50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Shape 227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28" name="Shape 228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29" name="Shape 229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30" name="Shape 230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31" name="Shape 231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32" name="Shape 232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33" name="Shape 233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34" name="Shape 234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35" name="Shape 235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36" name="Shape 236"/>
          <p:cNvSpPr/>
          <p:nvPr>
            <p:ph idx="2" type="pic"/>
          </p:nvPr>
        </p:nvSpPr>
        <p:spPr>
          <a:xfrm>
            <a:off x="20328905" y="7506071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37" name="Shape 237"/>
          <p:cNvSpPr/>
          <p:nvPr>
            <p:ph idx="3" type="pic"/>
          </p:nvPr>
        </p:nvSpPr>
        <p:spPr>
          <a:xfrm>
            <a:off x="5999312" y="7493000"/>
            <a:ext cx="6120680" cy="377595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pic>
        <p:nvPicPr>
          <p:cNvPr id="238" name="Shape 238"/>
          <p:cNvPicPr preferRelativeResize="0"/>
          <p:nvPr/>
        </p:nvPicPr>
        <p:blipFill rotWithShape="1">
          <a:blip r:embed="rId2">
            <a:alphaModFix/>
          </a:blip>
          <a:srcRect b="0" l="4617" r="4488" t="0"/>
          <a:stretch/>
        </p:blipFill>
        <p:spPr>
          <a:xfrm>
            <a:off x="18241963" y="7502878"/>
            <a:ext cx="6115050" cy="378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Shape 239"/>
          <p:cNvSpPr/>
          <p:nvPr>
            <p:ph idx="4" type="pic"/>
          </p:nvPr>
        </p:nvSpPr>
        <p:spPr>
          <a:xfrm>
            <a:off x="18262478" y="7493000"/>
            <a:ext cx="6120680" cy="377595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40" name="Shape 240"/>
          <p:cNvSpPr/>
          <p:nvPr>
            <p:ph idx="5" type="pic"/>
          </p:nvPr>
        </p:nvSpPr>
        <p:spPr>
          <a:xfrm>
            <a:off x="-116152" y="3734635"/>
            <a:ext cx="6120680" cy="377595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41" name="Shape 241"/>
          <p:cNvSpPr/>
          <p:nvPr>
            <p:ph idx="6" type="pic"/>
          </p:nvPr>
        </p:nvSpPr>
        <p:spPr>
          <a:xfrm>
            <a:off x="12147014" y="3734635"/>
            <a:ext cx="6120680" cy="377595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and Conten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idx="12" type="sldNum"/>
          </p:nvPr>
        </p:nvSpPr>
        <p:spPr>
          <a:xfrm>
            <a:off x="22921369" y="1016278"/>
            <a:ext cx="4408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pic>
        <p:nvPicPr>
          <p:cNvPr id="14" name="Shape 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94856" y="967376"/>
            <a:ext cx="4060287" cy="634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52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Shape 243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44" name="Shape 244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45" name="Shape 245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46" name="Shape 246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47" name="Shape 247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48" name="Shape 248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49" name="Shape 249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50" name="Shape 250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51" name="Shape 251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52" name="Shape 252"/>
          <p:cNvSpPr/>
          <p:nvPr>
            <p:ph idx="2" type="pic"/>
          </p:nvPr>
        </p:nvSpPr>
        <p:spPr>
          <a:xfrm>
            <a:off x="12170503" y="7434064"/>
            <a:ext cx="6164824" cy="6281935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53" name="Shape 253"/>
          <p:cNvSpPr/>
          <p:nvPr>
            <p:ph idx="3" type="pic"/>
          </p:nvPr>
        </p:nvSpPr>
        <p:spPr>
          <a:xfrm>
            <a:off x="18300155" y="7434064"/>
            <a:ext cx="6083845" cy="6281935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55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Shape 255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56" name="Shape 256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57" name="Shape 257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58" name="Shape 258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59" name="Shape 259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60" name="Shape 260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61" name="Shape 261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62" name="Shape 262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63" name="Shape 263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64" name="Shape 264"/>
          <p:cNvSpPr/>
          <p:nvPr>
            <p:ph idx="2" type="pic"/>
          </p:nvPr>
        </p:nvSpPr>
        <p:spPr>
          <a:xfrm>
            <a:off x="10019392" y="2105472"/>
            <a:ext cx="4246349" cy="4293992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6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Shape 266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67" name="Shape 267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68" name="Shape 268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69" name="Shape 269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70" name="Shape 270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71" name="Shape 271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72" name="Shape 272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73" name="Shape 273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74" name="Shape 274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75" name="Shape 275"/>
          <p:cNvSpPr/>
          <p:nvPr>
            <p:ph idx="2" type="pic"/>
          </p:nvPr>
        </p:nvSpPr>
        <p:spPr>
          <a:xfrm>
            <a:off x="0" y="6425951"/>
            <a:ext cx="24384001" cy="7290048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b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76" name="Shape 276"/>
          <p:cNvSpPr/>
          <p:nvPr>
            <p:ph idx="3" type="pic"/>
          </p:nvPr>
        </p:nvSpPr>
        <p:spPr>
          <a:xfrm>
            <a:off x="10380040" y="5129807"/>
            <a:ext cx="2923324" cy="2956124"/>
          </a:xfrm>
          <a:prstGeom prst="ellipse">
            <a:avLst/>
          </a:prstGeom>
          <a:solidFill>
            <a:srgbClr val="368FE2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63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Shape 278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79" name="Shape 279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80" name="Shape 280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81" name="Shape 281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82" name="Shape 282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83" name="Shape 283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84" name="Shape 284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85" name="Shape 285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86" name="Shape 286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87" name="Shape 287"/>
          <p:cNvSpPr/>
          <p:nvPr>
            <p:ph idx="2" type="pic"/>
          </p:nvPr>
        </p:nvSpPr>
        <p:spPr>
          <a:xfrm>
            <a:off x="12192000" y="0"/>
            <a:ext cx="12192000" cy="13716000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/>
        </p:nvSpPr>
        <p:spPr>
          <a:xfrm>
            <a:off x="0" y="0"/>
            <a:ext cx="24384000" cy="938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875" lIns="243800" rIns="243800" wrap="square" tIns="1218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93" name="Shape 293"/>
          <p:cNvCxnSpPr/>
          <p:nvPr/>
        </p:nvCxnSpPr>
        <p:spPr>
          <a:xfrm>
            <a:off x="0" y="9324279"/>
            <a:ext cx="2438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0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4" name="Shape 294"/>
          <p:cNvSpPr txBox="1"/>
          <p:nvPr>
            <p:ph type="ctrTitle"/>
          </p:nvPr>
        </p:nvSpPr>
        <p:spPr>
          <a:xfrm>
            <a:off x="1828800" y="4980750"/>
            <a:ext cx="20726400" cy="4396800"/>
          </a:xfrm>
          <a:prstGeom prst="rect">
            <a:avLst/>
          </a:prstGeom>
        </p:spPr>
        <p:txBody>
          <a:bodyPr anchorCtr="0" anchor="b" bIns="243800" lIns="243800" rIns="243800" wrap="square" tIns="243800"/>
          <a:lstStyle>
            <a:lvl1pPr lvl="0" rtl="0">
              <a:spcBef>
                <a:spcPts val="0"/>
              </a:spcBef>
              <a:buSzPct val="100000"/>
              <a:defRPr sz="19200"/>
            </a:lvl1pPr>
            <a:lvl2pPr lvl="1" rtl="0">
              <a:spcBef>
                <a:spcPts val="0"/>
              </a:spcBef>
              <a:buSzPct val="100000"/>
              <a:defRPr sz="19200"/>
            </a:lvl2pPr>
            <a:lvl3pPr lvl="2" rtl="0">
              <a:spcBef>
                <a:spcPts val="0"/>
              </a:spcBef>
              <a:buSzPct val="100000"/>
              <a:defRPr sz="19200"/>
            </a:lvl3pPr>
            <a:lvl4pPr lvl="3" rtl="0">
              <a:spcBef>
                <a:spcPts val="0"/>
              </a:spcBef>
              <a:buSzPct val="100000"/>
              <a:defRPr sz="19200"/>
            </a:lvl4pPr>
            <a:lvl5pPr lvl="4" rtl="0">
              <a:spcBef>
                <a:spcPts val="0"/>
              </a:spcBef>
              <a:buSzPct val="100000"/>
              <a:defRPr sz="19200"/>
            </a:lvl5pPr>
            <a:lvl6pPr lvl="5" rtl="0">
              <a:spcBef>
                <a:spcPts val="0"/>
              </a:spcBef>
              <a:buSzPct val="100000"/>
              <a:defRPr sz="19200"/>
            </a:lvl6pPr>
            <a:lvl7pPr lvl="6" rtl="0">
              <a:spcBef>
                <a:spcPts val="0"/>
              </a:spcBef>
              <a:buSzPct val="100000"/>
              <a:defRPr sz="19200"/>
            </a:lvl7pPr>
            <a:lvl8pPr lvl="7" rtl="0">
              <a:spcBef>
                <a:spcPts val="0"/>
              </a:spcBef>
              <a:buSzPct val="100000"/>
              <a:defRPr sz="19200"/>
            </a:lvl8pPr>
            <a:lvl9pPr lvl="8" rtl="0">
              <a:spcBef>
                <a:spcPts val="0"/>
              </a:spcBef>
              <a:buSzPct val="100000"/>
              <a:defRPr sz="19200"/>
            </a:lvl9pPr>
          </a:lstStyle>
          <a:p/>
        </p:txBody>
      </p:sp>
      <p:sp>
        <p:nvSpPr>
          <p:cNvPr id="295" name="Shape 295"/>
          <p:cNvSpPr txBox="1"/>
          <p:nvPr>
            <p:ph idx="1" type="subTitle"/>
          </p:nvPr>
        </p:nvSpPr>
        <p:spPr>
          <a:xfrm>
            <a:off x="1828800" y="9672072"/>
            <a:ext cx="20726400" cy="2064900"/>
          </a:xfrm>
          <a:prstGeom prst="rect">
            <a:avLst/>
          </a:prstGeom>
        </p:spPr>
        <p:txBody>
          <a:bodyPr anchorCtr="0" anchor="t" bIns="243800" lIns="243800" rIns="243800" wrap="square" tIns="243800"/>
          <a:lstStyle>
            <a:lvl1pPr lvl="0" rt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8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8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8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8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8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8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8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8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type="title"/>
          </p:nvPr>
        </p:nvSpPr>
        <p:spPr>
          <a:xfrm>
            <a:off x="1219200" y="549276"/>
            <a:ext cx="21945600" cy="2286300"/>
          </a:xfrm>
          <a:prstGeom prst="rect">
            <a:avLst/>
          </a:prstGeom>
        </p:spPr>
        <p:txBody>
          <a:bodyPr anchorCtr="0" anchor="b" bIns="243800" lIns="243800" rIns="243800" wrap="square" tIns="24380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1219200" y="3200400"/>
            <a:ext cx="21945600" cy="9935100"/>
          </a:xfrm>
          <a:prstGeom prst="rect">
            <a:avLst/>
          </a:prstGeom>
        </p:spPr>
        <p:txBody>
          <a:bodyPr anchorCtr="0" anchor="t" bIns="243800" lIns="243800" rIns="243800" wrap="square" tIns="24380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99" name="Shape 299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pic>
        <p:nvPicPr>
          <p:cNvPr id="300" name="Shape 30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94856" y="967376"/>
            <a:ext cx="4060200" cy="63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/>
        </p:nvSpPr>
        <p:spPr>
          <a:xfrm>
            <a:off x="0" y="0"/>
            <a:ext cx="24384000" cy="3066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875" lIns="243800" rIns="243800" wrap="square" tIns="1218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03" name="Shape 303"/>
          <p:cNvCxnSpPr/>
          <p:nvPr/>
        </p:nvCxnSpPr>
        <p:spPr>
          <a:xfrm>
            <a:off x="0" y="3007668"/>
            <a:ext cx="2438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0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4" name="Shape 304"/>
          <p:cNvSpPr txBox="1"/>
          <p:nvPr>
            <p:ph type="title"/>
          </p:nvPr>
        </p:nvSpPr>
        <p:spPr>
          <a:xfrm>
            <a:off x="1219200" y="549276"/>
            <a:ext cx="21945600" cy="2286300"/>
          </a:xfrm>
          <a:prstGeom prst="rect">
            <a:avLst/>
          </a:prstGeom>
        </p:spPr>
        <p:txBody>
          <a:bodyPr anchorCtr="0" anchor="b" bIns="243800" lIns="243800" rIns="243800" wrap="square" tIns="24380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1219200" y="3200400"/>
            <a:ext cx="10652100" cy="9935100"/>
          </a:xfrm>
          <a:prstGeom prst="rect">
            <a:avLst/>
          </a:prstGeom>
        </p:spPr>
        <p:txBody>
          <a:bodyPr anchorCtr="0" anchor="t" bIns="243800" lIns="243800" rIns="243800" wrap="square" tIns="24380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6" name="Shape 306"/>
          <p:cNvSpPr txBox="1"/>
          <p:nvPr>
            <p:ph idx="2" type="body"/>
          </p:nvPr>
        </p:nvSpPr>
        <p:spPr>
          <a:xfrm>
            <a:off x="12512730" y="3200400"/>
            <a:ext cx="10652100" cy="9935100"/>
          </a:xfrm>
          <a:prstGeom prst="rect">
            <a:avLst/>
          </a:prstGeom>
        </p:spPr>
        <p:txBody>
          <a:bodyPr anchorCtr="0" anchor="t" bIns="243800" lIns="243800" rIns="243800" wrap="square" tIns="24380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/>
        </p:nvSpPr>
        <p:spPr>
          <a:xfrm>
            <a:off x="0" y="0"/>
            <a:ext cx="24384000" cy="30663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121875" lIns="243800" rIns="243800" wrap="square" tIns="1218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09" name="Shape 309"/>
          <p:cNvCxnSpPr/>
          <p:nvPr/>
        </p:nvCxnSpPr>
        <p:spPr>
          <a:xfrm>
            <a:off x="0" y="3007668"/>
            <a:ext cx="2438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0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0" name="Shape 310"/>
          <p:cNvSpPr txBox="1"/>
          <p:nvPr>
            <p:ph type="title"/>
          </p:nvPr>
        </p:nvSpPr>
        <p:spPr>
          <a:xfrm>
            <a:off x="1219200" y="549276"/>
            <a:ext cx="21945600" cy="2286300"/>
          </a:xfrm>
          <a:prstGeom prst="rect">
            <a:avLst/>
          </a:prstGeom>
        </p:spPr>
        <p:txBody>
          <a:bodyPr anchorCtr="0" anchor="b" bIns="243800" lIns="243800" rIns="243800" wrap="square" tIns="24380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idx="1" type="body"/>
          </p:nvPr>
        </p:nvSpPr>
        <p:spPr>
          <a:xfrm>
            <a:off x="1219200" y="11750158"/>
            <a:ext cx="21945600" cy="1385700"/>
          </a:xfrm>
          <a:prstGeom prst="rect">
            <a:avLst/>
          </a:prstGeom>
        </p:spPr>
        <p:txBody>
          <a:bodyPr anchorCtr="0" anchor="t" bIns="243800" lIns="243800" rIns="243800" wrap="square" tIns="243800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313" name="Shape 313"/>
          <p:cNvSpPr/>
          <p:nvPr/>
        </p:nvSpPr>
        <p:spPr>
          <a:xfrm>
            <a:off x="11397" y="0"/>
            <a:ext cx="24384000" cy="117504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121875" lIns="243800" rIns="243800" wrap="square" tIns="1218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14" name="Shape 314"/>
          <p:cNvCxnSpPr/>
          <p:nvPr/>
        </p:nvCxnSpPr>
        <p:spPr>
          <a:xfrm>
            <a:off x="0" y="11691656"/>
            <a:ext cx="2438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0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bg>
      <p:bgPr>
        <a:solidFill>
          <a:schemeClr val="dk2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2_Title and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2" type="sldNum"/>
          </p:nvPr>
        </p:nvSpPr>
        <p:spPr>
          <a:xfrm>
            <a:off x="22921369" y="1016278"/>
            <a:ext cx="4408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pic>
        <p:nvPicPr>
          <p:cNvPr id="17" name="Shape 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94856" y="967376"/>
            <a:ext cx="4060287" cy="634038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hape 18"/>
          <p:cNvSpPr/>
          <p:nvPr/>
        </p:nvSpPr>
        <p:spPr>
          <a:xfrm>
            <a:off x="21731930" y="13050688"/>
            <a:ext cx="1628972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FA4A6"/>
              </a:buClr>
              <a:buSzPct val="25000"/>
              <a:buFont typeface="Cabin"/>
              <a:buNone/>
            </a:pPr>
            <a:r>
              <a:rPr b="0" i="0" lang="en-US" sz="2800" u="none" cap="none" strike="noStrike">
                <a:solidFill>
                  <a:srgbClr val="9FA4A6"/>
                </a:solidFill>
                <a:latin typeface="Cabin"/>
                <a:ea typeface="Cabin"/>
                <a:cs typeface="Cabin"/>
                <a:sym typeface="Cabin"/>
              </a:rPr>
              <a:t>@altoros</a:t>
            </a:r>
          </a:p>
        </p:txBody>
      </p:sp>
      <p:sp>
        <p:nvSpPr>
          <p:cNvPr id="19" name="Shape 19"/>
          <p:cNvSpPr/>
          <p:nvPr/>
        </p:nvSpPr>
        <p:spPr>
          <a:xfrm>
            <a:off x="21196153" y="13122695"/>
            <a:ext cx="504056" cy="409388"/>
          </a:xfrm>
          <a:custGeom>
            <a:pathLst>
              <a:path extrusionOk="0" h="120000" w="120000">
                <a:moveTo>
                  <a:pt x="120000" y="14294"/>
                </a:moveTo>
                <a:lnTo>
                  <a:pt x="120000" y="14294"/>
                </a:lnTo>
                <a:lnTo>
                  <a:pt x="113282" y="17304"/>
                </a:lnTo>
                <a:lnTo>
                  <a:pt x="105954" y="19561"/>
                </a:lnTo>
                <a:lnTo>
                  <a:pt x="105954" y="19561"/>
                </a:lnTo>
                <a:lnTo>
                  <a:pt x="109618" y="15799"/>
                </a:lnTo>
                <a:lnTo>
                  <a:pt x="112671" y="12037"/>
                </a:lnTo>
                <a:lnTo>
                  <a:pt x="115114" y="7523"/>
                </a:lnTo>
                <a:lnTo>
                  <a:pt x="116946" y="2257"/>
                </a:lnTo>
                <a:lnTo>
                  <a:pt x="116946" y="2257"/>
                </a:lnTo>
                <a:lnTo>
                  <a:pt x="109007" y="6771"/>
                </a:lnTo>
                <a:lnTo>
                  <a:pt x="105343" y="8275"/>
                </a:lnTo>
                <a:lnTo>
                  <a:pt x="101068" y="9780"/>
                </a:lnTo>
                <a:lnTo>
                  <a:pt x="101068" y="9780"/>
                </a:lnTo>
                <a:lnTo>
                  <a:pt x="97404" y="6018"/>
                </a:lnTo>
                <a:lnTo>
                  <a:pt x="93129" y="3009"/>
                </a:lnTo>
                <a:lnTo>
                  <a:pt x="88244" y="752"/>
                </a:lnTo>
                <a:lnTo>
                  <a:pt x="83358" y="0"/>
                </a:lnTo>
                <a:lnTo>
                  <a:pt x="83358" y="0"/>
                </a:lnTo>
                <a:lnTo>
                  <a:pt x="77862" y="752"/>
                </a:lnTo>
                <a:lnTo>
                  <a:pt x="73587" y="2257"/>
                </a:lnTo>
                <a:lnTo>
                  <a:pt x="69312" y="5266"/>
                </a:lnTo>
                <a:lnTo>
                  <a:pt x="65648" y="9028"/>
                </a:lnTo>
                <a:lnTo>
                  <a:pt x="62595" y="13542"/>
                </a:lnTo>
                <a:lnTo>
                  <a:pt x="60152" y="18808"/>
                </a:lnTo>
                <a:lnTo>
                  <a:pt x="58931" y="24075"/>
                </a:lnTo>
                <a:lnTo>
                  <a:pt x="58320" y="30846"/>
                </a:lnTo>
                <a:lnTo>
                  <a:pt x="58320" y="30846"/>
                </a:lnTo>
                <a:lnTo>
                  <a:pt x="58931" y="37617"/>
                </a:lnTo>
                <a:lnTo>
                  <a:pt x="58931" y="37617"/>
                </a:lnTo>
                <a:lnTo>
                  <a:pt x="51603" y="36865"/>
                </a:lnTo>
                <a:lnTo>
                  <a:pt x="44274" y="34608"/>
                </a:lnTo>
                <a:lnTo>
                  <a:pt x="36946" y="31598"/>
                </a:lnTo>
                <a:lnTo>
                  <a:pt x="30229" y="27836"/>
                </a:lnTo>
                <a:lnTo>
                  <a:pt x="24427" y="23322"/>
                </a:lnTo>
                <a:lnTo>
                  <a:pt x="18931" y="18056"/>
                </a:lnTo>
                <a:lnTo>
                  <a:pt x="13435" y="12037"/>
                </a:lnTo>
                <a:lnTo>
                  <a:pt x="8549" y="6018"/>
                </a:lnTo>
                <a:lnTo>
                  <a:pt x="8549" y="6018"/>
                </a:lnTo>
                <a:lnTo>
                  <a:pt x="7328" y="9028"/>
                </a:lnTo>
                <a:lnTo>
                  <a:pt x="6106" y="12789"/>
                </a:lnTo>
                <a:lnTo>
                  <a:pt x="5496" y="16551"/>
                </a:lnTo>
                <a:lnTo>
                  <a:pt x="4885" y="21065"/>
                </a:lnTo>
                <a:lnTo>
                  <a:pt x="4885" y="21065"/>
                </a:lnTo>
                <a:lnTo>
                  <a:pt x="5496" y="24827"/>
                </a:lnTo>
                <a:lnTo>
                  <a:pt x="6106" y="28589"/>
                </a:lnTo>
                <a:lnTo>
                  <a:pt x="6717" y="32351"/>
                </a:lnTo>
                <a:lnTo>
                  <a:pt x="7938" y="35360"/>
                </a:lnTo>
                <a:lnTo>
                  <a:pt x="11603" y="41379"/>
                </a:lnTo>
                <a:lnTo>
                  <a:pt x="15877" y="46645"/>
                </a:lnTo>
                <a:lnTo>
                  <a:pt x="15877" y="46645"/>
                </a:lnTo>
                <a:lnTo>
                  <a:pt x="10381" y="45141"/>
                </a:lnTo>
                <a:lnTo>
                  <a:pt x="4885" y="42884"/>
                </a:lnTo>
                <a:lnTo>
                  <a:pt x="4885" y="42884"/>
                </a:lnTo>
                <a:lnTo>
                  <a:pt x="4885" y="42884"/>
                </a:lnTo>
                <a:lnTo>
                  <a:pt x="4885" y="42884"/>
                </a:lnTo>
                <a:lnTo>
                  <a:pt x="5496" y="48150"/>
                </a:lnTo>
                <a:lnTo>
                  <a:pt x="6717" y="53416"/>
                </a:lnTo>
                <a:lnTo>
                  <a:pt x="7938" y="57931"/>
                </a:lnTo>
                <a:lnTo>
                  <a:pt x="10381" y="62445"/>
                </a:lnTo>
                <a:lnTo>
                  <a:pt x="13435" y="66206"/>
                </a:lnTo>
                <a:lnTo>
                  <a:pt x="17099" y="68840"/>
                </a:lnTo>
                <a:lnTo>
                  <a:pt x="20763" y="71097"/>
                </a:lnTo>
                <a:lnTo>
                  <a:pt x="25038" y="72601"/>
                </a:lnTo>
                <a:lnTo>
                  <a:pt x="25038" y="72601"/>
                </a:lnTo>
                <a:lnTo>
                  <a:pt x="21374" y="73354"/>
                </a:lnTo>
                <a:lnTo>
                  <a:pt x="18320" y="73354"/>
                </a:lnTo>
                <a:lnTo>
                  <a:pt x="18320" y="73354"/>
                </a:lnTo>
                <a:lnTo>
                  <a:pt x="13435" y="72601"/>
                </a:lnTo>
                <a:lnTo>
                  <a:pt x="13435" y="72601"/>
                </a:lnTo>
                <a:lnTo>
                  <a:pt x="15267" y="77115"/>
                </a:lnTo>
                <a:lnTo>
                  <a:pt x="17099" y="80877"/>
                </a:lnTo>
                <a:lnTo>
                  <a:pt x="19541" y="84639"/>
                </a:lnTo>
                <a:lnTo>
                  <a:pt x="21984" y="87648"/>
                </a:lnTo>
                <a:lnTo>
                  <a:pt x="25648" y="90658"/>
                </a:lnTo>
                <a:lnTo>
                  <a:pt x="28396" y="92163"/>
                </a:lnTo>
                <a:lnTo>
                  <a:pt x="32671" y="93667"/>
                </a:lnTo>
                <a:lnTo>
                  <a:pt x="36335" y="93667"/>
                </a:lnTo>
                <a:lnTo>
                  <a:pt x="36335" y="93667"/>
                </a:lnTo>
                <a:lnTo>
                  <a:pt x="29618" y="99686"/>
                </a:lnTo>
                <a:lnTo>
                  <a:pt x="22595" y="103448"/>
                </a:lnTo>
                <a:lnTo>
                  <a:pt x="14656" y="106457"/>
                </a:lnTo>
                <a:lnTo>
                  <a:pt x="10381" y="106457"/>
                </a:lnTo>
                <a:lnTo>
                  <a:pt x="6106" y="107210"/>
                </a:lnTo>
                <a:lnTo>
                  <a:pt x="6106" y="107210"/>
                </a:lnTo>
                <a:lnTo>
                  <a:pt x="0" y="106457"/>
                </a:lnTo>
                <a:lnTo>
                  <a:pt x="0" y="106457"/>
                </a:lnTo>
                <a:lnTo>
                  <a:pt x="8549" y="112476"/>
                </a:lnTo>
                <a:lnTo>
                  <a:pt x="17709" y="116990"/>
                </a:lnTo>
                <a:lnTo>
                  <a:pt x="27175" y="119247"/>
                </a:lnTo>
                <a:lnTo>
                  <a:pt x="32671" y="120000"/>
                </a:lnTo>
                <a:lnTo>
                  <a:pt x="37557" y="120000"/>
                </a:lnTo>
                <a:lnTo>
                  <a:pt x="37557" y="120000"/>
                </a:lnTo>
                <a:lnTo>
                  <a:pt x="46106" y="120000"/>
                </a:lnTo>
                <a:lnTo>
                  <a:pt x="53435" y="118495"/>
                </a:lnTo>
                <a:lnTo>
                  <a:pt x="60763" y="115485"/>
                </a:lnTo>
                <a:lnTo>
                  <a:pt x="68091" y="112476"/>
                </a:lnTo>
                <a:lnTo>
                  <a:pt x="74198" y="107962"/>
                </a:lnTo>
                <a:lnTo>
                  <a:pt x="79694" y="103448"/>
                </a:lnTo>
                <a:lnTo>
                  <a:pt x="85190" y="98181"/>
                </a:lnTo>
                <a:lnTo>
                  <a:pt x="90076" y="92163"/>
                </a:lnTo>
                <a:lnTo>
                  <a:pt x="93740" y="85391"/>
                </a:lnTo>
                <a:lnTo>
                  <a:pt x="97404" y="78620"/>
                </a:lnTo>
                <a:lnTo>
                  <a:pt x="100458" y="71849"/>
                </a:lnTo>
                <a:lnTo>
                  <a:pt x="103511" y="64702"/>
                </a:lnTo>
                <a:lnTo>
                  <a:pt x="105343" y="57178"/>
                </a:lnTo>
                <a:lnTo>
                  <a:pt x="106564" y="49655"/>
                </a:lnTo>
                <a:lnTo>
                  <a:pt x="107786" y="41379"/>
                </a:lnTo>
                <a:lnTo>
                  <a:pt x="107786" y="33855"/>
                </a:lnTo>
                <a:lnTo>
                  <a:pt x="107786" y="33855"/>
                </a:lnTo>
                <a:lnTo>
                  <a:pt x="107786" y="30094"/>
                </a:lnTo>
                <a:lnTo>
                  <a:pt x="107786" y="30094"/>
                </a:lnTo>
                <a:lnTo>
                  <a:pt x="111450" y="27084"/>
                </a:lnTo>
                <a:lnTo>
                  <a:pt x="114503" y="23322"/>
                </a:lnTo>
                <a:lnTo>
                  <a:pt x="117557" y="18808"/>
                </a:lnTo>
                <a:lnTo>
                  <a:pt x="120000" y="14294"/>
                </a:lnTo>
                <a:lnTo>
                  <a:pt x="120000" y="142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0" name="Shape 20"/>
          <p:cNvSpPr/>
          <p:nvPr/>
        </p:nvSpPr>
        <p:spPr>
          <a:xfrm>
            <a:off x="19400323" y="13050688"/>
            <a:ext cx="1749197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FA4A6"/>
              </a:buClr>
              <a:buSzPct val="25000"/>
              <a:buFont typeface="Cabin"/>
              <a:buNone/>
            </a:pPr>
            <a:r>
              <a:rPr b="0" i="0" lang="en-US" sz="2800" u="none" cap="none" strike="noStrike">
                <a:solidFill>
                  <a:srgbClr val="9FA4A6"/>
                </a:solidFill>
                <a:latin typeface="Cabin"/>
                <a:ea typeface="Cabin"/>
                <a:cs typeface="Cabin"/>
                <a:sym typeface="Cabin"/>
              </a:rPr>
              <a:t>@renatco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type="title"/>
          </p:nvPr>
        </p:nvSpPr>
        <p:spPr>
          <a:xfrm>
            <a:off x="2206891" y="1097360"/>
            <a:ext cx="21945600" cy="22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rIns="243800" wrap="square" tIns="243800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1219200" y="3415747"/>
            <a:ext cx="21945600" cy="88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rIns="243800" wrap="square" tIns="24380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19" name="Shape 319"/>
          <p:cNvSpPr txBox="1"/>
          <p:nvPr>
            <p:ph idx="11" type="ftr"/>
          </p:nvPr>
        </p:nvSpPr>
        <p:spPr>
          <a:xfrm>
            <a:off x="8331200" y="12712704"/>
            <a:ext cx="77217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rIns="243800" wrap="square" tIns="243800"/>
          <a:lstStyle>
            <a:lvl1pPr indent="0" lvl="0" marL="0" marR="0" rtl="0" algn="ctr">
              <a:spcBef>
                <a:spcPts val="0"/>
              </a:spcBef>
              <a:buSzPct val="100000"/>
              <a:defRPr sz="3700"/>
            </a:lvl1pPr>
            <a:lvl2pPr indent="0" lvl="1" marL="1219200" marR="0" rtl="0" algn="l">
              <a:spcBef>
                <a:spcPts val="0"/>
              </a:spcBef>
              <a:buSzPct val="100000"/>
              <a:defRPr sz="3700"/>
            </a:lvl2pPr>
            <a:lvl3pPr indent="0" lvl="2" marL="2438400" marR="0" rtl="0" algn="l">
              <a:spcBef>
                <a:spcPts val="0"/>
              </a:spcBef>
              <a:buSzPct val="100000"/>
              <a:defRPr sz="3700"/>
            </a:lvl3pPr>
            <a:lvl4pPr indent="0" lvl="3" marL="3657600" marR="0" rtl="0" algn="l">
              <a:spcBef>
                <a:spcPts val="0"/>
              </a:spcBef>
              <a:buSzPct val="100000"/>
              <a:defRPr sz="3700"/>
            </a:lvl4pPr>
            <a:lvl5pPr indent="0" lvl="4" marL="4876800" marR="0" rtl="0" algn="l">
              <a:spcBef>
                <a:spcPts val="0"/>
              </a:spcBef>
              <a:buSzPct val="100000"/>
              <a:defRPr sz="3700"/>
            </a:lvl5pPr>
            <a:lvl6pPr indent="0" lvl="5" marL="6096000" marR="0" rtl="0" algn="l">
              <a:spcBef>
                <a:spcPts val="0"/>
              </a:spcBef>
              <a:buSzPct val="100000"/>
              <a:defRPr sz="3700"/>
            </a:lvl6pPr>
            <a:lvl7pPr indent="0" lvl="6" marL="7315200" marR="0" rtl="0" algn="l">
              <a:spcBef>
                <a:spcPts val="0"/>
              </a:spcBef>
              <a:buSzPct val="100000"/>
              <a:defRPr sz="3700"/>
            </a:lvl7pPr>
            <a:lvl8pPr indent="0" lvl="7" marL="8534400" marR="0" rtl="0" algn="l">
              <a:spcBef>
                <a:spcPts val="0"/>
              </a:spcBef>
              <a:buSzPct val="100000"/>
              <a:defRPr sz="3700"/>
            </a:lvl8pPr>
            <a:lvl9pPr indent="0" lvl="8" marL="9753600" marR="0" rtl="0" algn="l">
              <a:spcBef>
                <a:spcPts val="0"/>
              </a:spcBef>
              <a:buSzPct val="100000"/>
              <a:defRPr sz="3700"/>
            </a:lvl9pPr>
          </a:lstStyle>
          <a:p/>
        </p:txBody>
      </p:sp>
      <p:sp>
        <p:nvSpPr>
          <p:cNvPr id="320" name="Shape 320"/>
          <p:cNvSpPr txBox="1"/>
          <p:nvPr>
            <p:ph idx="12" type="sldNum"/>
          </p:nvPr>
        </p:nvSpPr>
        <p:spPr>
          <a:xfrm>
            <a:off x="17475200" y="12712704"/>
            <a:ext cx="56895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rIns="243800" wrap="square" tIns="243800">
            <a:noAutofit/>
          </a:bodyPr>
          <a:lstStyle/>
          <a:p>
            <a:pPr indent="-234950" lvl="0" marL="0" marR="0" rtl="0" algn="r">
              <a:spcBef>
                <a:spcPts val="0"/>
              </a:spcBef>
              <a:buSzPct val="100000"/>
            </a:pPr>
            <a:r>
              <a:t/>
            </a:r>
            <a:endParaRPr sz="3700"/>
          </a:p>
          <a:p>
            <a:pPr indent="-234950" lvl="1" marL="1219200" marR="0" rtl="0" algn="l">
              <a:spcBef>
                <a:spcPts val="0"/>
              </a:spcBef>
              <a:buSzPct val="100000"/>
            </a:pPr>
            <a:r>
              <a:t/>
            </a:r>
            <a:endParaRPr sz="3700"/>
          </a:p>
          <a:p>
            <a:pPr indent="-234950" lvl="2" marL="2438400" marR="0" rtl="0" algn="l">
              <a:spcBef>
                <a:spcPts val="0"/>
              </a:spcBef>
              <a:buSzPct val="100000"/>
            </a:pPr>
            <a:r>
              <a:t/>
            </a:r>
            <a:endParaRPr sz="3700"/>
          </a:p>
          <a:p>
            <a:pPr indent="-234950" lvl="3" marL="3657600" marR="0" rtl="0" algn="l">
              <a:spcBef>
                <a:spcPts val="0"/>
              </a:spcBef>
              <a:buSzPct val="100000"/>
            </a:pPr>
            <a:r>
              <a:t/>
            </a:r>
            <a:endParaRPr sz="3700"/>
          </a:p>
          <a:p>
            <a:pPr indent="-234950" lvl="4" marL="4876800" marR="0" rtl="0" algn="l">
              <a:spcBef>
                <a:spcPts val="0"/>
              </a:spcBef>
              <a:buSzPct val="100000"/>
            </a:pPr>
            <a:r>
              <a:t/>
            </a:r>
            <a:endParaRPr sz="3700"/>
          </a:p>
          <a:p>
            <a:pPr indent="-234950" lvl="5" marL="6096000" marR="0" rtl="0" algn="l">
              <a:spcBef>
                <a:spcPts val="0"/>
              </a:spcBef>
              <a:buSzPct val="100000"/>
            </a:pPr>
            <a:r>
              <a:t/>
            </a:r>
            <a:endParaRPr sz="3700"/>
          </a:p>
          <a:p>
            <a:pPr indent="-234950" lvl="6" marL="7315200" marR="0" rtl="0" algn="l">
              <a:spcBef>
                <a:spcPts val="0"/>
              </a:spcBef>
              <a:buSzPct val="100000"/>
            </a:pPr>
            <a:r>
              <a:t/>
            </a:r>
            <a:endParaRPr sz="3700"/>
          </a:p>
          <a:p>
            <a:pPr indent="-234950" lvl="7" marL="8534400" marR="0" rtl="0" algn="l">
              <a:spcBef>
                <a:spcPts val="0"/>
              </a:spcBef>
              <a:buSzPct val="100000"/>
            </a:pPr>
            <a:r>
              <a:t/>
            </a:r>
            <a:endParaRPr sz="3700"/>
          </a:p>
          <a:p>
            <a:pPr indent="-234950" lvl="8" marL="9753600" marR="0" rtl="0" algn="l">
              <a:spcBef>
                <a:spcPts val="0"/>
              </a:spcBef>
              <a:buSzPct val="100000"/>
            </a:pPr>
            <a:r>
              <a:t/>
            </a:r>
            <a:endParaRPr sz="3700"/>
          </a:p>
        </p:txBody>
      </p:sp>
      <p:sp>
        <p:nvSpPr>
          <p:cNvPr id="321" name="Shape 321"/>
          <p:cNvSpPr/>
          <p:nvPr/>
        </p:nvSpPr>
        <p:spPr>
          <a:xfrm>
            <a:off x="1438805" y="1312707"/>
            <a:ext cx="1150500" cy="18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243800" rIns="243800" wrap="square" tIns="1218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0700" u="none" cap="none" strike="noStrike">
                <a:solidFill>
                  <a:srgbClr val="D1493B"/>
                </a:solidFill>
                <a:latin typeface="Signika Negative"/>
                <a:ea typeface="Signika Negative"/>
                <a:cs typeface="Signika Negative"/>
                <a:sym typeface="Signika Negative"/>
              </a:rPr>
              <a:t>*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idx="2" type="pic"/>
          </p:nvPr>
        </p:nvSpPr>
        <p:spPr>
          <a:xfrm>
            <a:off x="0" y="0"/>
            <a:ext cx="24384001" cy="13716000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58333"/>
              <a:buFont typeface="Source Sans Pro"/>
              <a:buNone/>
              <a:defRPr b="0" i="0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36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Shape 24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5" name="Shape 25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8" name="Shape 28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9" name="Shape 29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30" name="Shape 30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22752270" y="1016000"/>
            <a:ext cx="779020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2" name="Shape 32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3" name="Shape 33"/>
          <p:cNvSpPr/>
          <p:nvPr>
            <p:ph idx="2" type="pic"/>
          </p:nvPr>
        </p:nvSpPr>
        <p:spPr>
          <a:xfrm>
            <a:off x="194936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4" name="Shape 34"/>
          <p:cNvSpPr/>
          <p:nvPr>
            <p:ph idx="3" type="pic"/>
          </p:nvPr>
        </p:nvSpPr>
        <p:spPr>
          <a:xfrm>
            <a:off x="594746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5" name="Shape 35"/>
          <p:cNvSpPr/>
          <p:nvPr>
            <p:ph idx="4" type="pic"/>
          </p:nvPr>
        </p:nvSpPr>
        <p:spPr>
          <a:xfrm>
            <a:off x="994556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6" name="Shape 36"/>
          <p:cNvSpPr/>
          <p:nvPr>
            <p:ph idx="5" type="pic"/>
          </p:nvPr>
        </p:nvSpPr>
        <p:spPr>
          <a:xfrm>
            <a:off x="1395542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7" name="Shape 37"/>
          <p:cNvSpPr/>
          <p:nvPr>
            <p:ph idx="6" type="pic"/>
          </p:nvPr>
        </p:nvSpPr>
        <p:spPr>
          <a:xfrm>
            <a:off x="1796528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37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Shape 39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40" name="Shape 40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43" name="Shape 43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44" name="Shape 44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45" name="Shape 45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8" name="Shape 48"/>
          <p:cNvSpPr/>
          <p:nvPr>
            <p:ph idx="2" type="pic"/>
          </p:nvPr>
        </p:nvSpPr>
        <p:spPr>
          <a:xfrm>
            <a:off x="194936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9" name="Shape 49"/>
          <p:cNvSpPr/>
          <p:nvPr>
            <p:ph idx="3" type="pic"/>
          </p:nvPr>
        </p:nvSpPr>
        <p:spPr>
          <a:xfrm>
            <a:off x="594746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0" name="Shape 50"/>
          <p:cNvSpPr/>
          <p:nvPr>
            <p:ph idx="4" type="pic"/>
          </p:nvPr>
        </p:nvSpPr>
        <p:spPr>
          <a:xfrm>
            <a:off x="994556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1" name="Shape 51"/>
          <p:cNvSpPr/>
          <p:nvPr>
            <p:ph idx="5" type="pic"/>
          </p:nvPr>
        </p:nvSpPr>
        <p:spPr>
          <a:xfrm>
            <a:off x="1395542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2" name="Shape 52"/>
          <p:cNvSpPr/>
          <p:nvPr>
            <p:ph idx="6" type="pic"/>
          </p:nvPr>
        </p:nvSpPr>
        <p:spPr>
          <a:xfrm>
            <a:off x="1796528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3" name="Shape 53"/>
          <p:cNvSpPr/>
          <p:nvPr>
            <p:ph idx="7" type="pic"/>
          </p:nvPr>
        </p:nvSpPr>
        <p:spPr>
          <a:xfrm>
            <a:off x="3949567" y="6858000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4" name="Shape 54"/>
          <p:cNvSpPr/>
          <p:nvPr>
            <p:ph idx="8" type="pic"/>
          </p:nvPr>
        </p:nvSpPr>
        <p:spPr>
          <a:xfrm>
            <a:off x="7947667" y="6858000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5" name="Shape 55"/>
          <p:cNvSpPr/>
          <p:nvPr>
            <p:ph idx="9" type="pic"/>
          </p:nvPr>
        </p:nvSpPr>
        <p:spPr>
          <a:xfrm>
            <a:off x="11945767" y="6858000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6" name="Shape 56"/>
          <p:cNvSpPr/>
          <p:nvPr>
            <p:ph idx="13" type="pic"/>
          </p:nvPr>
        </p:nvSpPr>
        <p:spPr>
          <a:xfrm>
            <a:off x="15955627" y="6858000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38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Shape 58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59" name="Shape 59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61" name="Shape 61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62" name="Shape 62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63" name="Shape 63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64" name="Shape 64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3694535" y="3977680"/>
            <a:ext cx="4176289" cy="4122587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8" name="Shape 68"/>
          <p:cNvSpPr/>
          <p:nvPr>
            <p:ph idx="3" type="pic"/>
          </p:nvPr>
        </p:nvSpPr>
        <p:spPr>
          <a:xfrm>
            <a:off x="9645521" y="3977680"/>
            <a:ext cx="4176289" cy="4122587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9" name="Shape 69"/>
          <p:cNvSpPr/>
          <p:nvPr>
            <p:ph idx="4" type="pic"/>
          </p:nvPr>
        </p:nvSpPr>
        <p:spPr>
          <a:xfrm>
            <a:off x="15909956" y="3977680"/>
            <a:ext cx="4176289" cy="4122587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39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Shape 71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72" name="Shape 72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75" name="Shape 75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76" name="Shape 76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77" name="Shape 77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0" name="Shape 80"/>
          <p:cNvSpPr/>
          <p:nvPr>
            <p:ph idx="2" type="pic"/>
          </p:nvPr>
        </p:nvSpPr>
        <p:spPr>
          <a:xfrm>
            <a:off x="1776222" y="3552930"/>
            <a:ext cx="3676222" cy="362894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1" name="Shape 81"/>
          <p:cNvSpPr/>
          <p:nvPr>
            <p:ph idx="3" type="pic"/>
          </p:nvPr>
        </p:nvSpPr>
        <p:spPr>
          <a:xfrm>
            <a:off x="8879632" y="3552930"/>
            <a:ext cx="3676222" cy="362894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2" name="Shape 82"/>
          <p:cNvSpPr/>
          <p:nvPr>
            <p:ph idx="4" type="pic"/>
          </p:nvPr>
        </p:nvSpPr>
        <p:spPr>
          <a:xfrm>
            <a:off x="15936416" y="3552930"/>
            <a:ext cx="3676222" cy="362894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3" name="Shape 83"/>
          <p:cNvSpPr/>
          <p:nvPr>
            <p:ph idx="5" type="pic"/>
          </p:nvPr>
        </p:nvSpPr>
        <p:spPr>
          <a:xfrm>
            <a:off x="1776222" y="8010128"/>
            <a:ext cx="3676222" cy="362894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4" name="Shape 84"/>
          <p:cNvSpPr/>
          <p:nvPr>
            <p:ph idx="6" type="pic"/>
          </p:nvPr>
        </p:nvSpPr>
        <p:spPr>
          <a:xfrm>
            <a:off x="8879632" y="8010128"/>
            <a:ext cx="3676222" cy="362894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5" name="Shape 85"/>
          <p:cNvSpPr/>
          <p:nvPr>
            <p:ph idx="7" type="pic"/>
          </p:nvPr>
        </p:nvSpPr>
        <p:spPr>
          <a:xfrm>
            <a:off x="15936416" y="8010128"/>
            <a:ext cx="3676222" cy="362894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0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Shape 87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88" name="Shape 88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89" name="Shape 89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90" name="Shape 90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91" name="Shape 91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92" name="Shape 92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93" name="Shape 93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95" name="Shape 95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6" name="Shape 96"/>
          <p:cNvSpPr/>
          <p:nvPr>
            <p:ph idx="2" type="pic"/>
          </p:nvPr>
        </p:nvSpPr>
        <p:spPr>
          <a:xfrm>
            <a:off x="2080477" y="7794103"/>
            <a:ext cx="4165091" cy="413702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7" name="Shape 97"/>
          <p:cNvSpPr/>
          <p:nvPr>
            <p:ph idx="3" type="pic"/>
          </p:nvPr>
        </p:nvSpPr>
        <p:spPr>
          <a:xfrm flipH="1">
            <a:off x="6380333" y="7794103"/>
            <a:ext cx="4165091" cy="413702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8" name="Shape 98"/>
          <p:cNvSpPr/>
          <p:nvPr>
            <p:ph idx="4" type="pic"/>
          </p:nvPr>
        </p:nvSpPr>
        <p:spPr>
          <a:xfrm flipH="1" rot="10800000">
            <a:off x="2080477" y="3535135"/>
            <a:ext cx="4165091" cy="413702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Shape 99"/>
          <p:cNvSpPr txBox="1"/>
          <p:nvPr/>
        </p:nvSpPr>
        <p:spPr>
          <a:xfrm flipH="1" rot="5400000">
            <a:off x="2700359" y="4131057"/>
            <a:ext cx="2925321" cy="2945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Drop Image Here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z">
    <p:bg>
      <p:bgPr>
        <a:solidFill>
          <a:schemeClr val="lt1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1219200" y="549276"/>
            <a:ext cx="21945600" cy="2286300"/>
          </a:xfrm>
          <a:prstGeom prst="rect">
            <a:avLst/>
          </a:prstGeom>
          <a:noFill/>
          <a:ln>
            <a:noFill/>
          </a:ln>
        </p:spPr>
        <p:txBody>
          <a:bodyPr anchorCtr="0" anchor="b" bIns="243800" lIns="243800" rIns="243800" wrap="square" tIns="24380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9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9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9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9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9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9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9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9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9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1219200" y="3200400"/>
            <a:ext cx="21945600" cy="9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rIns="243800" wrap="square" tIns="243800"/>
          <a:lstStyle>
            <a:lvl1pPr lvl="0" rtl="0">
              <a:spcBef>
                <a:spcPts val="1600"/>
              </a:spcBef>
              <a:buClr>
                <a:schemeClr val="dk1"/>
              </a:buClr>
              <a:buSzPct val="100000"/>
              <a:buChar char="●"/>
              <a:defRPr sz="8000">
                <a:solidFill>
                  <a:schemeClr val="dk1"/>
                </a:solidFill>
              </a:defRPr>
            </a:lvl1pPr>
            <a:lvl2pPr lvl="1" rtl="0">
              <a:spcBef>
                <a:spcPts val="1300"/>
              </a:spcBef>
              <a:buClr>
                <a:schemeClr val="dk1"/>
              </a:buClr>
              <a:buSzPct val="100000"/>
              <a:buChar char="○"/>
              <a:defRPr sz="6400">
                <a:solidFill>
                  <a:schemeClr val="dk1"/>
                </a:solidFill>
              </a:defRPr>
            </a:lvl2pPr>
            <a:lvl3pPr lvl="2" rtl="0">
              <a:spcBef>
                <a:spcPts val="1300"/>
              </a:spcBef>
              <a:buClr>
                <a:schemeClr val="dk1"/>
              </a:buClr>
              <a:buSzPct val="100000"/>
              <a:buChar char="■"/>
              <a:defRPr sz="6400">
                <a:solidFill>
                  <a:schemeClr val="dk1"/>
                </a:solidFill>
              </a:defRPr>
            </a:lvl3pPr>
            <a:lvl4pPr lvl="3" rtl="0">
              <a:spcBef>
                <a:spcPts val="1000"/>
              </a:spcBef>
              <a:buClr>
                <a:schemeClr val="dk1"/>
              </a:buClr>
              <a:buSzPct val="100000"/>
              <a:buChar char="●"/>
              <a:defRPr sz="4800">
                <a:solidFill>
                  <a:schemeClr val="dk1"/>
                </a:solidFill>
              </a:defRPr>
            </a:lvl4pPr>
            <a:lvl5pPr lvl="4" rtl="0">
              <a:spcBef>
                <a:spcPts val="1000"/>
              </a:spcBef>
              <a:buClr>
                <a:schemeClr val="dk1"/>
              </a:buClr>
              <a:buSzPct val="100000"/>
              <a:buChar char="○"/>
              <a:defRPr sz="4800">
                <a:solidFill>
                  <a:schemeClr val="dk1"/>
                </a:solidFill>
              </a:defRPr>
            </a:lvl5pPr>
            <a:lvl6pPr lvl="5" rtl="0">
              <a:spcBef>
                <a:spcPts val="1000"/>
              </a:spcBef>
              <a:buClr>
                <a:schemeClr val="dk1"/>
              </a:buClr>
              <a:buSzPct val="100000"/>
              <a:buChar char="■"/>
              <a:defRPr sz="4800">
                <a:solidFill>
                  <a:schemeClr val="dk1"/>
                </a:solidFill>
              </a:defRPr>
            </a:lvl6pPr>
            <a:lvl7pPr lvl="6" rtl="0">
              <a:spcBef>
                <a:spcPts val="1000"/>
              </a:spcBef>
              <a:buClr>
                <a:schemeClr val="dk1"/>
              </a:buClr>
              <a:buSzPct val="100000"/>
              <a:buChar char="●"/>
              <a:defRPr sz="4800">
                <a:solidFill>
                  <a:schemeClr val="dk1"/>
                </a:solidFill>
              </a:defRPr>
            </a:lvl7pPr>
            <a:lvl8pPr lvl="7" rtl="0">
              <a:spcBef>
                <a:spcPts val="1000"/>
              </a:spcBef>
              <a:buClr>
                <a:schemeClr val="dk1"/>
              </a:buClr>
              <a:buSzPct val="100000"/>
              <a:buChar char="○"/>
              <a:defRPr sz="4800">
                <a:solidFill>
                  <a:schemeClr val="dk1"/>
                </a:solidFill>
              </a:defRPr>
            </a:lvl8pPr>
            <a:lvl9pPr lvl="8" rtl="0">
              <a:spcBef>
                <a:spcPts val="1000"/>
              </a:spcBef>
              <a:buClr>
                <a:schemeClr val="dk1"/>
              </a:buClr>
              <a:buSzPct val="100000"/>
              <a:buChar char="■"/>
              <a:defRPr sz="4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gif"/><Relationship Id="rId4" Type="http://schemas.openxmlformats.org/officeDocument/2006/relationships/image" Target="../media/image27.jpg"/><Relationship Id="rId5" Type="http://schemas.openxmlformats.org/officeDocument/2006/relationships/image" Target="../media/image2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2.png"/><Relationship Id="rId4" Type="http://schemas.openxmlformats.org/officeDocument/2006/relationships/image" Target="../media/image29.jpg"/><Relationship Id="rId5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Relationship Id="rId4" Type="http://schemas.openxmlformats.org/officeDocument/2006/relationships/image" Target="../media/image26.png"/><Relationship Id="rId5" Type="http://schemas.openxmlformats.org/officeDocument/2006/relationships/image" Target="../media/image3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png"/><Relationship Id="rId10" Type="http://schemas.openxmlformats.org/officeDocument/2006/relationships/image" Target="../media/image12.png"/><Relationship Id="rId13" Type="http://schemas.openxmlformats.org/officeDocument/2006/relationships/image" Target="../media/image15.png"/><Relationship Id="rId1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1.png"/><Relationship Id="rId14" Type="http://schemas.openxmlformats.org/officeDocument/2006/relationships/image" Target="../media/image19.png"/><Relationship Id="rId5" Type="http://schemas.openxmlformats.org/officeDocument/2006/relationships/image" Target="../media/image6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jpg"/><Relationship Id="rId4" Type="http://schemas.openxmlformats.org/officeDocument/2006/relationships/image" Target="../media/image16.png"/><Relationship Id="rId5" Type="http://schemas.openxmlformats.org/officeDocument/2006/relationships/image" Target="../media/image2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/>
        </p:nvSpPr>
        <p:spPr>
          <a:xfrm>
            <a:off x="12293625" y="7073275"/>
            <a:ext cx="12090300" cy="2274900"/>
          </a:xfrm>
          <a:custGeom>
            <a:pathLst>
              <a:path extrusionOk="0" h="120000" w="120000">
                <a:moveTo>
                  <a:pt x="0" y="104300"/>
                </a:moveTo>
                <a:lnTo>
                  <a:pt x="5161" y="97577"/>
                </a:lnTo>
                <a:lnTo>
                  <a:pt x="5161" y="65611"/>
                </a:lnTo>
                <a:lnTo>
                  <a:pt x="8500" y="65611"/>
                </a:lnTo>
                <a:lnTo>
                  <a:pt x="8533" y="80811"/>
                </a:lnTo>
                <a:lnTo>
                  <a:pt x="9300" y="80811"/>
                </a:lnTo>
                <a:lnTo>
                  <a:pt x="10500" y="75211"/>
                </a:lnTo>
                <a:lnTo>
                  <a:pt x="11372" y="75511"/>
                </a:lnTo>
                <a:lnTo>
                  <a:pt x="12588" y="80811"/>
                </a:lnTo>
                <a:lnTo>
                  <a:pt x="12594" y="92822"/>
                </a:lnTo>
                <a:lnTo>
                  <a:pt x="13777" y="92811"/>
                </a:lnTo>
                <a:lnTo>
                  <a:pt x="13783" y="88811"/>
                </a:lnTo>
                <a:lnTo>
                  <a:pt x="14216" y="88811"/>
                </a:lnTo>
                <a:lnTo>
                  <a:pt x="14216" y="92011"/>
                </a:lnTo>
                <a:lnTo>
                  <a:pt x="16183" y="92011"/>
                </a:lnTo>
                <a:lnTo>
                  <a:pt x="16183" y="78411"/>
                </a:lnTo>
                <a:lnTo>
                  <a:pt x="19022" y="78411"/>
                </a:lnTo>
                <a:lnTo>
                  <a:pt x="19022" y="83211"/>
                </a:lnTo>
                <a:lnTo>
                  <a:pt x="19677" y="83211"/>
                </a:lnTo>
                <a:lnTo>
                  <a:pt x="19694" y="89761"/>
                </a:lnTo>
                <a:lnTo>
                  <a:pt x="21872" y="89661"/>
                </a:lnTo>
                <a:lnTo>
                  <a:pt x="21900" y="75900"/>
                </a:lnTo>
                <a:lnTo>
                  <a:pt x="24672" y="75911"/>
                </a:lnTo>
                <a:lnTo>
                  <a:pt x="24705" y="84811"/>
                </a:lnTo>
                <a:lnTo>
                  <a:pt x="26511" y="85005"/>
                </a:lnTo>
                <a:lnTo>
                  <a:pt x="26533" y="97827"/>
                </a:lnTo>
                <a:lnTo>
                  <a:pt x="27438" y="97805"/>
                </a:lnTo>
                <a:lnTo>
                  <a:pt x="29816" y="82411"/>
                </a:lnTo>
                <a:lnTo>
                  <a:pt x="29816" y="69577"/>
                </a:lnTo>
                <a:lnTo>
                  <a:pt x="32311" y="74827"/>
                </a:lnTo>
                <a:lnTo>
                  <a:pt x="33122" y="74855"/>
                </a:lnTo>
                <a:lnTo>
                  <a:pt x="33122" y="73611"/>
                </a:lnTo>
                <a:lnTo>
                  <a:pt x="33488" y="73611"/>
                </a:lnTo>
                <a:lnTo>
                  <a:pt x="33488" y="68661"/>
                </a:lnTo>
                <a:lnTo>
                  <a:pt x="34105" y="68661"/>
                </a:lnTo>
                <a:lnTo>
                  <a:pt x="34088" y="51211"/>
                </a:lnTo>
                <a:lnTo>
                  <a:pt x="34544" y="51211"/>
                </a:lnTo>
                <a:lnTo>
                  <a:pt x="35200" y="48016"/>
                </a:lnTo>
                <a:lnTo>
                  <a:pt x="35200" y="52016"/>
                </a:lnTo>
                <a:lnTo>
                  <a:pt x="35594" y="52016"/>
                </a:lnTo>
                <a:lnTo>
                  <a:pt x="35627" y="65450"/>
                </a:lnTo>
                <a:lnTo>
                  <a:pt x="37022" y="65450"/>
                </a:lnTo>
                <a:lnTo>
                  <a:pt x="37027" y="74611"/>
                </a:lnTo>
                <a:lnTo>
                  <a:pt x="37411" y="74611"/>
                </a:lnTo>
                <a:lnTo>
                  <a:pt x="37383" y="54411"/>
                </a:lnTo>
                <a:lnTo>
                  <a:pt x="37822" y="54411"/>
                </a:lnTo>
                <a:lnTo>
                  <a:pt x="37822" y="32822"/>
                </a:lnTo>
                <a:cubicBezTo>
                  <a:pt x="37888" y="32838"/>
                  <a:pt x="38000" y="32800"/>
                  <a:pt x="38161" y="32716"/>
                </a:cubicBezTo>
                <a:cubicBezTo>
                  <a:pt x="38161" y="28455"/>
                  <a:pt x="38150" y="21388"/>
                  <a:pt x="38150" y="17127"/>
                </a:cubicBezTo>
                <a:cubicBezTo>
                  <a:pt x="38761" y="12438"/>
                  <a:pt x="38683" y="7944"/>
                  <a:pt x="38788" y="0"/>
                </a:cubicBezTo>
                <a:cubicBezTo>
                  <a:pt x="38894" y="8161"/>
                  <a:pt x="38727" y="11822"/>
                  <a:pt x="39366" y="17022"/>
                </a:cubicBezTo>
                <a:lnTo>
                  <a:pt x="39350" y="33616"/>
                </a:lnTo>
                <a:lnTo>
                  <a:pt x="40005" y="33616"/>
                </a:lnTo>
                <a:lnTo>
                  <a:pt x="40005" y="56811"/>
                </a:lnTo>
                <a:lnTo>
                  <a:pt x="40444" y="56811"/>
                </a:lnTo>
                <a:lnTo>
                  <a:pt x="40444" y="74611"/>
                </a:lnTo>
                <a:lnTo>
                  <a:pt x="41483" y="74611"/>
                </a:lnTo>
                <a:lnTo>
                  <a:pt x="41483" y="56516"/>
                </a:lnTo>
                <a:lnTo>
                  <a:pt x="43344" y="62344"/>
                </a:lnTo>
                <a:lnTo>
                  <a:pt x="44672" y="55388"/>
                </a:lnTo>
                <a:lnTo>
                  <a:pt x="44672" y="46438"/>
                </a:lnTo>
                <a:lnTo>
                  <a:pt x="48088" y="46444"/>
                </a:lnTo>
                <a:lnTo>
                  <a:pt x="48088" y="58583"/>
                </a:lnTo>
                <a:lnTo>
                  <a:pt x="49116" y="58583"/>
                </a:lnTo>
                <a:lnTo>
                  <a:pt x="49116" y="40488"/>
                </a:lnTo>
                <a:lnTo>
                  <a:pt x="51577" y="40377"/>
                </a:lnTo>
                <a:lnTo>
                  <a:pt x="51583" y="55605"/>
                </a:lnTo>
                <a:lnTo>
                  <a:pt x="52800" y="55361"/>
                </a:lnTo>
                <a:lnTo>
                  <a:pt x="52805" y="35683"/>
                </a:lnTo>
                <a:lnTo>
                  <a:pt x="55177" y="35461"/>
                </a:lnTo>
                <a:lnTo>
                  <a:pt x="55211" y="51211"/>
                </a:lnTo>
                <a:lnTo>
                  <a:pt x="56555" y="51211"/>
                </a:lnTo>
                <a:lnTo>
                  <a:pt x="56550" y="34994"/>
                </a:lnTo>
                <a:lnTo>
                  <a:pt x="58805" y="35105"/>
                </a:lnTo>
                <a:lnTo>
                  <a:pt x="58800" y="40950"/>
                </a:lnTo>
                <a:lnTo>
                  <a:pt x="59322" y="40950"/>
                </a:lnTo>
                <a:lnTo>
                  <a:pt x="59311" y="48966"/>
                </a:lnTo>
                <a:lnTo>
                  <a:pt x="60650" y="48961"/>
                </a:lnTo>
                <a:lnTo>
                  <a:pt x="60644" y="21477"/>
                </a:lnTo>
                <a:lnTo>
                  <a:pt x="63716" y="21250"/>
                </a:lnTo>
                <a:lnTo>
                  <a:pt x="63677" y="54450"/>
                </a:lnTo>
                <a:lnTo>
                  <a:pt x="64283" y="54461"/>
                </a:lnTo>
                <a:lnTo>
                  <a:pt x="64333" y="32472"/>
                </a:lnTo>
                <a:lnTo>
                  <a:pt x="67711" y="32472"/>
                </a:lnTo>
                <a:lnTo>
                  <a:pt x="67705" y="73472"/>
                </a:lnTo>
                <a:lnTo>
                  <a:pt x="68277" y="73466"/>
                </a:lnTo>
                <a:lnTo>
                  <a:pt x="68277" y="52055"/>
                </a:lnTo>
                <a:lnTo>
                  <a:pt x="70327" y="52394"/>
                </a:lnTo>
                <a:lnTo>
                  <a:pt x="70327" y="37283"/>
                </a:lnTo>
                <a:lnTo>
                  <a:pt x="72950" y="37050"/>
                </a:lnTo>
                <a:lnTo>
                  <a:pt x="72988" y="54461"/>
                </a:lnTo>
                <a:lnTo>
                  <a:pt x="75861" y="54000"/>
                </a:lnTo>
                <a:lnTo>
                  <a:pt x="75872" y="68200"/>
                </a:lnTo>
                <a:lnTo>
                  <a:pt x="76988" y="67972"/>
                </a:lnTo>
                <a:lnTo>
                  <a:pt x="76988" y="57894"/>
                </a:lnTo>
                <a:lnTo>
                  <a:pt x="79350" y="57800"/>
                </a:lnTo>
                <a:lnTo>
                  <a:pt x="79350" y="46416"/>
                </a:lnTo>
                <a:lnTo>
                  <a:pt x="79677" y="46416"/>
                </a:lnTo>
                <a:lnTo>
                  <a:pt x="79694" y="57783"/>
                </a:lnTo>
                <a:lnTo>
                  <a:pt x="80661" y="57744"/>
                </a:lnTo>
                <a:lnTo>
                  <a:pt x="80661" y="56011"/>
                </a:lnTo>
                <a:lnTo>
                  <a:pt x="81372" y="53455"/>
                </a:lnTo>
                <a:lnTo>
                  <a:pt x="81422" y="32938"/>
                </a:lnTo>
                <a:lnTo>
                  <a:pt x="81538" y="53405"/>
                </a:lnTo>
                <a:lnTo>
                  <a:pt x="82272" y="55516"/>
                </a:lnTo>
                <a:lnTo>
                  <a:pt x="82277" y="57683"/>
                </a:lnTo>
                <a:lnTo>
                  <a:pt x="82672" y="57661"/>
                </a:lnTo>
                <a:lnTo>
                  <a:pt x="82666" y="73577"/>
                </a:lnTo>
                <a:lnTo>
                  <a:pt x="83305" y="73477"/>
                </a:lnTo>
                <a:lnTo>
                  <a:pt x="83294" y="25622"/>
                </a:lnTo>
                <a:lnTo>
                  <a:pt x="85688" y="25622"/>
                </a:lnTo>
                <a:lnTo>
                  <a:pt x="85688" y="73561"/>
                </a:lnTo>
                <a:lnTo>
                  <a:pt x="86127" y="73577"/>
                </a:lnTo>
                <a:lnTo>
                  <a:pt x="86127" y="72811"/>
                </a:lnTo>
                <a:lnTo>
                  <a:pt x="87438" y="72811"/>
                </a:lnTo>
                <a:lnTo>
                  <a:pt x="87438" y="73616"/>
                </a:lnTo>
                <a:lnTo>
                  <a:pt x="89844" y="73700"/>
                </a:lnTo>
                <a:lnTo>
                  <a:pt x="89950" y="79288"/>
                </a:lnTo>
                <a:lnTo>
                  <a:pt x="94761" y="79100"/>
                </a:lnTo>
                <a:lnTo>
                  <a:pt x="94766" y="76811"/>
                </a:lnTo>
                <a:lnTo>
                  <a:pt x="96027" y="76727"/>
                </a:lnTo>
                <a:lnTo>
                  <a:pt x="96038" y="79261"/>
                </a:lnTo>
                <a:lnTo>
                  <a:pt x="97211" y="79400"/>
                </a:lnTo>
                <a:lnTo>
                  <a:pt x="97244" y="55900"/>
                </a:lnTo>
                <a:lnTo>
                  <a:pt x="98705" y="55916"/>
                </a:lnTo>
                <a:lnTo>
                  <a:pt x="98694" y="73611"/>
                </a:lnTo>
                <a:lnTo>
                  <a:pt x="99350" y="73611"/>
                </a:lnTo>
                <a:lnTo>
                  <a:pt x="99350" y="79666"/>
                </a:lnTo>
                <a:lnTo>
                  <a:pt x="101016" y="79877"/>
                </a:lnTo>
                <a:lnTo>
                  <a:pt x="101005" y="69511"/>
                </a:lnTo>
                <a:lnTo>
                  <a:pt x="105005" y="69611"/>
                </a:lnTo>
                <a:lnTo>
                  <a:pt x="105033" y="84011"/>
                </a:lnTo>
                <a:lnTo>
                  <a:pt x="106344" y="95205"/>
                </a:lnTo>
                <a:lnTo>
                  <a:pt x="106400" y="82311"/>
                </a:lnTo>
                <a:lnTo>
                  <a:pt x="107438" y="82411"/>
                </a:lnTo>
                <a:lnTo>
                  <a:pt x="107422" y="102305"/>
                </a:lnTo>
                <a:lnTo>
                  <a:pt x="108311" y="102405"/>
                </a:lnTo>
                <a:lnTo>
                  <a:pt x="108311" y="94411"/>
                </a:lnTo>
                <a:lnTo>
                  <a:pt x="108966" y="93611"/>
                </a:lnTo>
                <a:lnTo>
                  <a:pt x="108966" y="77511"/>
                </a:lnTo>
                <a:lnTo>
                  <a:pt x="109772" y="77511"/>
                </a:lnTo>
                <a:lnTo>
                  <a:pt x="109838" y="96811"/>
                </a:lnTo>
                <a:lnTo>
                  <a:pt x="110166" y="99205"/>
                </a:lnTo>
                <a:lnTo>
                  <a:pt x="110166" y="106138"/>
                </a:lnTo>
                <a:lnTo>
                  <a:pt x="114294" y="106250"/>
                </a:lnTo>
                <a:lnTo>
                  <a:pt x="114322" y="72811"/>
                </a:lnTo>
                <a:lnTo>
                  <a:pt x="116400" y="72811"/>
                </a:lnTo>
                <a:lnTo>
                  <a:pt x="116400" y="109627"/>
                </a:lnTo>
                <a:lnTo>
                  <a:pt x="120000" y="114088"/>
                </a:lnTo>
                <a:lnTo>
                  <a:pt x="120000" y="120000"/>
                </a:lnTo>
                <a:lnTo>
                  <a:pt x="0" y="119205"/>
                </a:lnTo>
                <a:lnTo>
                  <a:pt x="0" y="104300"/>
                </a:lnTo>
                <a:cubicBezTo>
                  <a:pt x="0" y="104300"/>
                  <a:pt x="0" y="104300"/>
                  <a:pt x="0" y="104300"/>
                </a:cubicBezTo>
                <a:close/>
                <a:moveTo>
                  <a:pt x="0" y="104300"/>
                </a:moveTo>
              </a:path>
            </a:pathLst>
          </a:custGeom>
          <a:solidFill>
            <a:srgbClr val="495869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28" name="Shape 328"/>
          <p:cNvSpPr/>
          <p:nvPr/>
        </p:nvSpPr>
        <p:spPr>
          <a:xfrm>
            <a:off x="0" y="7074225"/>
            <a:ext cx="12751501" cy="2274900"/>
          </a:xfrm>
          <a:custGeom>
            <a:pathLst>
              <a:path extrusionOk="0" h="120000" w="120000">
                <a:moveTo>
                  <a:pt x="0" y="104300"/>
                </a:moveTo>
                <a:lnTo>
                  <a:pt x="5161" y="97577"/>
                </a:lnTo>
                <a:lnTo>
                  <a:pt x="5161" y="65611"/>
                </a:lnTo>
                <a:lnTo>
                  <a:pt x="8500" y="65611"/>
                </a:lnTo>
                <a:lnTo>
                  <a:pt x="8533" y="80811"/>
                </a:lnTo>
                <a:lnTo>
                  <a:pt x="9300" y="80811"/>
                </a:lnTo>
                <a:lnTo>
                  <a:pt x="10500" y="75211"/>
                </a:lnTo>
                <a:lnTo>
                  <a:pt x="11372" y="75511"/>
                </a:lnTo>
                <a:lnTo>
                  <a:pt x="12588" y="80811"/>
                </a:lnTo>
                <a:lnTo>
                  <a:pt x="12594" y="92822"/>
                </a:lnTo>
                <a:lnTo>
                  <a:pt x="13777" y="92811"/>
                </a:lnTo>
                <a:lnTo>
                  <a:pt x="13783" y="88811"/>
                </a:lnTo>
                <a:lnTo>
                  <a:pt x="14216" y="88811"/>
                </a:lnTo>
                <a:lnTo>
                  <a:pt x="14216" y="92011"/>
                </a:lnTo>
                <a:lnTo>
                  <a:pt x="16183" y="92011"/>
                </a:lnTo>
                <a:lnTo>
                  <a:pt x="16183" y="78411"/>
                </a:lnTo>
                <a:lnTo>
                  <a:pt x="19022" y="78411"/>
                </a:lnTo>
                <a:lnTo>
                  <a:pt x="19022" y="83211"/>
                </a:lnTo>
                <a:lnTo>
                  <a:pt x="19677" y="83211"/>
                </a:lnTo>
                <a:lnTo>
                  <a:pt x="19694" y="89761"/>
                </a:lnTo>
                <a:lnTo>
                  <a:pt x="21872" y="89661"/>
                </a:lnTo>
                <a:lnTo>
                  <a:pt x="21900" y="75900"/>
                </a:lnTo>
                <a:lnTo>
                  <a:pt x="24672" y="75911"/>
                </a:lnTo>
                <a:lnTo>
                  <a:pt x="24705" y="84811"/>
                </a:lnTo>
                <a:lnTo>
                  <a:pt x="26511" y="85005"/>
                </a:lnTo>
                <a:lnTo>
                  <a:pt x="26533" y="97827"/>
                </a:lnTo>
                <a:lnTo>
                  <a:pt x="27438" y="97805"/>
                </a:lnTo>
                <a:lnTo>
                  <a:pt x="29816" y="82411"/>
                </a:lnTo>
                <a:lnTo>
                  <a:pt x="29816" y="69577"/>
                </a:lnTo>
                <a:lnTo>
                  <a:pt x="32311" y="74827"/>
                </a:lnTo>
                <a:lnTo>
                  <a:pt x="33122" y="74855"/>
                </a:lnTo>
                <a:lnTo>
                  <a:pt x="33122" y="73611"/>
                </a:lnTo>
                <a:lnTo>
                  <a:pt x="33488" y="73611"/>
                </a:lnTo>
                <a:lnTo>
                  <a:pt x="33488" y="68661"/>
                </a:lnTo>
                <a:lnTo>
                  <a:pt x="34105" y="68661"/>
                </a:lnTo>
                <a:lnTo>
                  <a:pt x="34088" y="51211"/>
                </a:lnTo>
                <a:lnTo>
                  <a:pt x="34544" y="51211"/>
                </a:lnTo>
                <a:lnTo>
                  <a:pt x="35200" y="48016"/>
                </a:lnTo>
                <a:lnTo>
                  <a:pt x="35200" y="52016"/>
                </a:lnTo>
                <a:lnTo>
                  <a:pt x="35594" y="52016"/>
                </a:lnTo>
                <a:lnTo>
                  <a:pt x="35627" y="65450"/>
                </a:lnTo>
                <a:lnTo>
                  <a:pt x="37022" y="65450"/>
                </a:lnTo>
                <a:lnTo>
                  <a:pt x="37027" y="74611"/>
                </a:lnTo>
                <a:lnTo>
                  <a:pt x="37411" y="74611"/>
                </a:lnTo>
                <a:lnTo>
                  <a:pt x="37383" y="54411"/>
                </a:lnTo>
                <a:lnTo>
                  <a:pt x="37822" y="54411"/>
                </a:lnTo>
                <a:lnTo>
                  <a:pt x="37822" y="32822"/>
                </a:lnTo>
                <a:cubicBezTo>
                  <a:pt x="37888" y="32838"/>
                  <a:pt x="38000" y="32800"/>
                  <a:pt x="38161" y="32716"/>
                </a:cubicBezTo>
                <a:cubicBezTo>
                  <a:pt x="38161" y="28455"/>
                  <a:pt x="38150" y="21388"/>
                  <a:pt x="38150" y="17127"/>
                </a:cubicBezTo>
                <a:cubicBezTo>
                  <a:pt x="38761" y="12438"/>
                  <a:pt x="38683" y="7944"/>
                  <a:pt x="38788" y="0"/>
                </a:cubicBezTo>
                <a:cubicBezTo>
                  <a:pt x="38894" y="8161"/>
                  <a:pt x="38727" y="11822"/>
                  <a:pt x="39366" y="17022"/>
                </a:cubicBezTo>
                <a:lnTo>
                  <a:pt x="39350" y="33616"/>
                </a:lnTo>
                <a:lnTo>
                  <a:pt x="40005" y="33616"/>
                </a:lnTo>
                <a:lnTo>
                  <a:pt x="40005" y="56811"/>
                </a:lnTo>
                <a:lnTo>
                  <a:pt x="40444" y="56811"/>
                </a:lnTo>
                <a:lnTo>
                  <a:pt x="40444" y="74611"/>
                </a:lnTo>
                <a:lnTo>
                  <a:pt x="41483" y="74611"/>
                </a:lnTo>
                <a:lnTo>
                  <a:pt x="41483" y="56516"/>
                </a:lnTo>
                <a:lnTo>
                  <a:pt x="43344" y="62344"/>
                </a:lnTo>
                <a:lnTo>
                  <a:pt x="44672" y="55388"/>
                </a:lnTo>
                <a:lnTo>
                  <a:pt x="44672" y="46438"/>
                </a:lnTo>
                <a:lnTo>
                  <a:pt x="48088" y="46444"/>
                </a:lnTo>
                <a:lnTo>
                  <a:pt x="48088" y="58583"/>
                </a:lnTo>
                <a:lnTo>
                  <a:pt x="49116" y="58583"/>
                </a:lnTo>
                <a:lnTo>
                  <a:pt x="49116" y="40488"/>
                </a:lnTo>
                <a:lnTo>
                  <a:pt x="51577" y="40377"/>
                </a:lnTo>
                <a:lnTo>
                  <a:pt x="51583" y="55605"/>
                </a:lnTo>
                <a:lnTo>
                  <a:pt x="52800" y="55361"/>
                </a:lnTo>
                <a:lnTo>
                  <a:pt x="52805" y="35683"/>
                </a:lnTo>
                <a:lnTo>
                  <a:pt x="55177" y="35461"/>
                </a:lnTo>
                <a:lnTo>
                  <a:pt x="55211" y="51211"/>
                </a:lnTo>
                <a:lnTo>
                  <a:pt x="56555" y="51211"/>
                </a:lnTo>
                <a:lnTo>
                  <a:pt x="56550" y="34994"/>
                </a:lnTo>
                <a:lnTo>
                  <a:pt x="58805" y="35105"/>
                </a:lnTo>
                <a:lnTo>
                  <a:pt x="58800" y="40950"/>
                </a:lnTo>
                <a:lnTo>
                  <a:pt x="59322" y="40950"/>
                </a:lnTo>
                <a:lnTo>
                  <a:pt x="59311" y="48966"/>
                </a:lnTo>
                <a:lnTo>
                  <a:pt x="60650" y="48961"/>
                </a:lnTo>
                <a:lnTo>
                  <a:pt x="60644" y="21477"/>
                </a:lnTo>
                <a:lnTo>
                  <a:pt x="63716" y="21250"/>
                </a:lnTo>
                <a:lnTo>
                  <a:pt x="63677" y="54450"/>
                </a:lnTo>
                <a:lnTo>
                  <a:pt x="64283" y="54461"/>
                </a:lnTo>
                <a:lnTo>
                  <a:pt x="64333" y="32472"/>
                </a:lnTo>
                <a:lnTo>
                  <a:pt x="67711" y="32472"/>
                </a:lnTo>
                <a:lnTo>
                  <a:pt x="67705" y="73472"/>
                </a:lnTo>
                <a:lnTo>
                  <a:pt x="68277" y="73466"/>
                </a:lnTo>
                <a:lnTo>
                  <a:pt x="68277" y="52055"/>
                </a:lnTo>
                <a:lnTo>
                  <a:pt x="70327" y="52394"/>
                </a:lnTo>
                <a:lnTo>
                  <a:pt x="70327" y="37283"/>
                </a:lnTo>
                <a:lnTo>
                  <a:pt x="72950" y="37050"/>
                </a:lnTo>
                <a:lnTo>
                  <a:pt x="72988" y="54461"/>
                </a:lnTo>
                <a:lnTo>
                  <a:pt x="75861" y="54000"/>
                </a:lnTo>
                <a:lnTo>
                  <a:pt x="75872" y="68200"/>
                </a:lnTo>
                <a:lnTo>
                  <a:pt x="76988" y="67972"/>
                </a:lnTo>
                <a:lnTo>
                  <a:pt x="76988" y="57894"/>
                </a:lnTo>
                <a:lnTo>
                  <a:pt x="79350" y="57800"/>
                </a:lnTo>
                <a:lnTo>
                  <a:pt x="79350" y="46416"/>
                </a:lnTo>
                <a:lnTo>
                  <a:pt x="79677" y="46416"/>
                </a:lnTo>
                <a:lnTo>
                  <a:pt x="79694" y="57783"/>
                </a:lnTo>
                <a:lnTo>
                  <a:pt x="80661" y="57744"/>
                </a:lnTo>
                <a:lnTo>
                  <a:pt x="80661" y="56011"/>
                </a:lnTo>
                <a:lnTo>
                  <a:pt x="81372" y="53455"/>
                </a:lnTo>
                <a:lnTo>
                  <a:pt x="81422" y="32938"/>
                </a:lnTo>
                <a:lnTo>
                  <a:pt x="81538" y="53405"/>
                </a:lnTo>
                <a:lnTo>
                  <a:pt x="82272" y="55516"/>
                </a:lnTo>
                <a:lnTo>
                  <a:pt x="82277" y="57683"/>
                </a:lnTo>
                <a:lnTo>
                  <a:pt x="82672" y="57661"/>
                </a:lnTo>
                <a:lnTo>
                  <a:pt x="82666" y="73577"/>
                </a:lnTo>
                <a:lnTo>
                  <a:pt x="83305" y="73477"/>
                </a:lnTo>
                <a:lnTo>
                  <a:pt x="83294" y="25622"/>
                </a:lnTo>
                <a:lnTo>
                  <a:pt x="85688" y="25622"/>
                </a:lnTo>
                <a:lnTo>
                  <a:pt x="85688" y="73561"/>
                </a:lnTo>
                <a:lnTo>
                  <a:pt x="86127" y="73577"/>
                </a:lnTo>
                <a:lnTo>
                  <a:pt x="86127" y="72811"/>
                </a:lnTo>
                <a:lnTo>
                  <a:pt x="87438" y="72811"/>
                </a:lnTo>
                <a:lnTo>
                  <a:pt x="87438" y="73616"/>
                </a:lnTo>
                <a:lnTo>
                  <a:pt x="89844" y="73700"/>
                </a:lnTo>
                <a:lnTo>
                  <a:pt x="89950" y="79288"/>
                </a:lnTo>
                <a:lnTo>
                  <a:pt x="94761" y="79100"/>
                </a:lnTo>
                <a:lnTo>
                  <a:pt x="94766" y="76811"/>
                </a:lnTo>
                <a:lnTo>
                  <a:pt x="96027" y="76727"/>
                </a:lnTo>
                <a:lnTo>
                  <a:pt x="96038" y="79261"/>
                </a:lnTo>
                <a:lnTo>
                  <a:pt x="97211" y="79400"/>
                </a:lnTo>
                <a:lnTo>
                  <a:pt x="97244" y="55900"/>
                </a:lnTo>
                <a:lnTo>
                  <a:pt x="98705" y="55916"/>
                </a:lnTo>
                <a:lnTo>
                  <a:pt x="98694" y="73611"/>
                </a:lnTo>
                <a:lnTo>
                  <a:pt x="99350" y="73611"/>
                </a:lnTo>
                <a:lnTo>
                  <a:pt x="99350" y="79666"/>
                </a:lnTo>
                <a:lnTo>
                  <a:pt x="101016" y="79877"/>
                </a:lnTo>
                <a:lnTo>
                  <a:pt x="101005" y="69511"/>
                </a:lnTo>
                <a:lnTo>
                  <a:pt x="105005" y="69611"/>
                </a:lnTo>
                <a:lnTo>
                  <a:pt x="105033" y="84011"/>
                </a:lnTo>
                <a:lnTo>
                  <a:pt x="106344" y="95205"/>
                </a:lnTo>
                <a:lnTo>
                  <a:pt x="106400" y="82311"/>
                </a:lnTo>
                <a:lnTo>
                  <a:pt x="107438" y="82411"/>
                </a:lnTo>
                <a:lnTo>
                  <a:pt x="107422" y="102305"/>
                </a:lnTo>
                <a:lnTo>
                  <a:pt x="108311" y="102405"/>
                </a:lnTo>
                <a:lnTo>
                  <a:pt x="108311" y="94411"/>
                </a:lnTo>
                <a:lnTo>
                  <a:pt x="108966" y="93611"/>
                </a:lnTo>
                <a:lnTo>
                  <a:pt x="108966" y="77511"/>
                </a:lnTo>
                <a:lnTo>
                  <a:pt x="109772" y="77511"/>
                </a:lnTo>
                <a:lnTo>
                  <a:pt x="109838" y="96811"/>
                </a:lnTo>
                <a:lnTo>
                  <a:pt x="110166" y="99205"/>
                </a:lnTo>
                <a:lnTo>
                  <a:pt x="110166" y="106138"/>
                </a:lnTo>
                <a:lnTo>
                  <a:pt x="114294" y="106250"/>
                </a:lnTo>
                <a:lnTo>
                  <a:pt x="114322" y="72811"/>
                </a:lnTo>
                <a:lnTo>
                  <a:pt x="116400" y="72811"/>
                </a:lnTo>
                <a:lnTo>
                  <a:pt x="116400" y="109627"/>
                </a:lnTo>
                <a:lnTo>
                  <a:pt x="120000" y="114088"/>
                </a:lnTo>
                <a:lnTo>
                  <a:pt x="120000" y="120000"/>
                </a:lnTo>
                <a:lnTo>
                  <a:pt x="0" y="119205"/>
                </a:lnTo>
                <a:lnTo>
                  <a:pt x="0" y="104300"/>
                </a:lnTo>
                <a:cubicBezTo>
                  <a:pt x="0" y="104300"/>
                  <a:pt x="0" y="104300"/>
                  <a:pt x="0" y="104300"/>
                </a:cubicBezTo>
                <a:close/>
                <a:moveTo>
                  <a:pt x="0" y="104300"/>
                </a:moveTo>
              </a:path>
            </a:pathLst>
          </a:custGeom>
          <a:solidFill>
            <a:srgbClr val="495869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29" name="Shape 329"/>
          <p:cNvSpPr/>
          <p:nvPr/>
        </p:nvSpPr>
        <p:spPr>
          <a:xfrm>
            <a:off x="0" y="9305225"/>
            <a:ext cx="24384001" cy="44958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323E4A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30" name="Shape 330"/>
          <p:cNvSpPr txBox="1"/>
          <p:nvPr>
            <p:ph idx="12" type="sldNum"/>
          </p:nvPr>
        </p:nvSpPr>
        <p:spPr>
          <a:xfrm>
            <a:off x="22819870" y="1016000"/>
            <a:ext cx="643818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31" name="Shape 331"/>
          <p:cNvSpPr/>
          <p:nvPr/>
        </p:nvSpPr>
        <p:spPr>
          <a:xfrm>
            <a:off x="5171250" y="2214788"/>
            <a:ext cx="14041500" cy="28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8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Cloud Foundry Overview</a:t>
            </a:r>
          </a:p>
        </p:txBody>
      </p:sp>
      <p:pic>
        <p:nvPicPr>
          <p:cNvPr id="332" name="Shape 3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58640" y="10994921"/>
            <a:ext cx="5329499" cy="83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428" name="Shape 428"/>
          <p:cNvSpPr/>
          <p:nvPr/>
        </p:nvSpPr>
        <p:spPr>
          <a:xfrm>
            <a:off x="1839897" y="1504950"/>
            <a:ext cx="201696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0" i="0" lang="en-US" sz="7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Ideal For… Developers</a:t>
            </a:r>
          </a:p>
        </p:txBody>
      </p:sp>
      <p:sp>
        <p:nvSpPr>
          <p:cNvPr id="429" name="Shape 429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430" name="Shape 430"/>
          <p:cNvSpPr txBox="1"/>
          <p:nvPr/>
        </p:nvSpPr>
        <p:spPr>
          <a:xfrm>
            <a:off x="1887750" y="2771875"/>
            <a:ext cx="21219300" cy="9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Forget About Infrastructure</a:t>
            </a: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Fast &amp; Secure Deployment Methods</a:t>
            </a: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Same workflow of deployment and implementation for testing &amp; production</a:t>
            </a: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Support for a wide range of stacks from the base installation (Ruby, nodejs, Java, Golang, Python, PHP)</a:t>
            </a: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Dynamic Binding of Services</a:t>
            </a: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Fault Tolerant Apps</a:t>
            </a: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Built in scalability</a:t>
            </a:r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437" name="Shape 437"/>
          <p:cNvSpPr/>
          <p:nvPr/>
        </p:nvSpPr>
        <p:spPr>
          <a:xfrm>
            <a:off x="1839897" y="1504950"/>
            <a:ext cx="201696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0" i="0" lang="en-US" sz="7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Ideal For… DevOps</a:t>
            </a:r>
          </a:p>
        </p:txBody>
      </p:sp>
      <p:sp>
        <p:nvSpPr>
          <p:cNvPr id="438" name="Shape 438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439" name="Shape 439"/>
          <p:cNvSpPr txBox="1"/>
          <p:nvPr/>
        </p:nvSpPr>
        <p:spPr>
          <a:xfrm>
            <a:off x="1887750" y="2771875"/>
            <a:ext cx="21219300" cy="9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Release Engineering Stable, Predictable &amp; Self-Healing.</a:t>
            </a: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IaaS Independent (Almost)</a:t>
            </a: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Fault Tolerance in almost all components (Database is the exception).</a:t>
            </a: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Fast fix of security issues</a:t>
            </a: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components provided by the same community (cf-release, bosh, stemcells)</a:t>
            </a: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Great support from community (Specially from mailing list - vcap-dev, bosh-dev, bosh-users)</a:t>
            </a:r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/>
          <p:nvPr>
            <p:ph type="title"/>
          </p:nvPr>
        </p:nvSpPr>
        <p:spPr>
          <a:xfrm>
            <a:off x="1219200" y="549276"/>
            <a:ext cx="21945600" cy="2286300"/>
          </a:xfrm>
          <a:prstGeom prst="rect">
            <a:avLst/>
          </a:prstGeom>
        </p:spPr>
        <p:txBody>
          <a:bodyPr anchorCtr="0" anchor="b" bIns="243800" lIns="243800" rIns="243800" wrap="square" tIns="2438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Cloud Foundry vs...</a:t>
            </a:r>
          </a:p>
        </p:txBody>
      </p:sp>
      <p:pic>
        <p:nvPicPr>
          <p:cNvPr descr="0996b43f8020172d.gif" id="445" name="Shape 4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3903" y="8574733"/>
            <a:ext cx="3453766" cy="44553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ucp_0708_01z%2Bls_crate_engine_installation%2B.jpg" id="446" name="Shape 4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75895" y="8574766"/>
            <a:ext cx="5940318" cy="4455268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Shape 447"/>
          <p:cNvSpPr txBox="1"/>
          <p:nvPr/>
        </p:nvSpPr>
        <p:spPr>
          <a:xfrm>
            <a:off x="1766400" y="4747275"/>
            <a:ext cx="3928800" cy="28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rIns="243800" wrap="square" tIns="24380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700"/>
              <a:t>Docker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US" sz="3700"/>
              <a:t>Rocket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78378"/>
              <a:buFont typeface="Arial"/>
              <a:buNone/>
            </a:pPr>
            <a:r>
              <a:rPr lang="en-US" sz="3700">
                <a:solidFill>
                  <a:schemeClr val="dk1"/>
                </a:solidFill>
              </a:rPr>
              <a:t>Garden (CF)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700"/>
          </a:p>
        </p:txBody>
      </p:sp>
      <p:sp>
        <p:nvSpPr>
          <p:cNvPr id="448" name="Shape 448"/>
          <p:cNvSpPr txBox="1"/>
          <p:nvPr/>
        </p:nvSpPr>
        <p:spPr>
          <a:xfrm>
            <a:off x="10181634" y="4747275"/>
            <a:ext cx="3928800" cy="37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rIns="243800" wrap="square" tIns="24380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700"/>
              <a:t>Kubernetes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US" sz="3700"/>
              <a:t>Swarm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US" sz="3700"/>
              <a:t>Fleet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US" sz="3700"/>
              <a:t>Nomad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78378"/>
              <a:buFont typeface="Arial"/>
              <a:buNone/>
            </a:pPr>
            <a:r>
              <a:rPr lang="en-US" sz="3700">
                <a:solidFill>
                  <a:schemeClr val="dk1"/>
                </a:solidFill>
              </a:rPr>
              <a:t>Diego - CC (CF)</a:t>
            </a:r>
          </a:p>
        </p:txBody>
      </p:sp>
      <p:sp>
        <p:nvSpPr>
          <p:cNvPr id="449" name="Shape 449"/>
          <p:cNvSpPr txBox="1"/>
          <p:nvPr/>
        </p:nvSpPr>
        <p:spPr>
          <a:xfrm>
            <a:off x="17718036" y="4747275"/>
            <a:ext cx="5554500" cy="3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rIns="243800" wrap="square" tIns="24380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700"/>
              <a:t>OpenShift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US" sz="3700"/>
              <a:t>Google App Engine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US" sz="3700"/>
              <a:t>Deis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78378"/>
              <a:buFont typeface="Arial"/>
              <a:buNone/>
            </a:pPr>
            <a:r>
              <a:rPr lang="en-US" sz="3700">
                <a:solidFill>
                  <a:schemeClr val="dk1"/>
                </a:solidFill>
              </a:rPr>
              <a:t>Cloud Foundry</a:t>
            </a:r>
          </a:p>
        </p:txBody>
      </p:sp>
      <p:sp>
        <p:nvSpPr>
          <p:cNvPr id="450" name="Shape 450"/>
          <p:cNvSpPr/>
          <p:nvPr/>
        </p:nvSpPr>
        <p:spPr>
          <a:xfrm>
            <a:off x="861600" y="3394800"/>
            <a:ext cx="5738400" cy="86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243800" lIns="243800" rIns="243800" wrap="square" tIns="24380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700"/>
              <a:t>Container</a:t>
            </a:r>
          </a:p>
        </p:txBody>
      </p:sp>
      <p:sp>
        <p:nvSpPr>
          <p:cNvPr id="451" name="Shape 451"/>
          <p:cNvSpPr/>
          <p:nvPr/>
        </p:nvSpPr>
        <p:spPr>
          <a:xfrm>
            <a:off x="9276834" y="3394800"/>
            <a:ext cx="5738400" cy="86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243800" lIns="243800" rIns="243800" wrap="square" tIns="24380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700"/>
              <a:t>Orchestration</a:t>
            </a:r>
          </a:p>
        </p:txBody>
      </p:sp>
      <p:sp>
        <p:nvSpPr>
          <p:cNvPr id="452" name="Shape 452"/>
          <p:cNvSpPr/>
          <p:nvPr/>
        </p:nvSpPr>
        <p:spPr>
          <a:xfrm>
            <a:off x="17626036" y="3394800"/>
            <a:ext cx="5738400" cy="86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243800" lIns="243800" rIns="243800" wrap="square" tIns="24380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700"/>
              <a:t>Platform</a:t>
            </a:r>
          </a:p>
        </p:txBody>
      </p:sp>
      <p:pic>
        <p:nvPicPr>
          <p:cNvPr descr="car+drawing+10.jpg" id="453" name="Shape 453"/>
          <p:cNvPicPr preferRelativeResize="0"/>
          <p:nvPr/>
        </p:nvPicPr>
        <p:blipFill rotWithShape="1">
          <a:blip r:embed="rId5">
            <a:alphaModFix/>
          </a:blip>
          <a:srcRect b="4196" l="0" r="0" t="0"/>
          <a:stretch/>
        </p:blipFill>
        <p:spPr>
          <a:xfrm>
            <a:off x="16971600" y="9065934"/>
            <a:ext cx="7047340" cy="3472934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Shape 454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</p:spPr>
        <p:txBody>
          <a:bodyPr anchorCtr="0" anchor="ctr" bIns="0" lIns="0" rIns="0" wrap="square" tIns="0">
            <a:noAutofit/>
          </a:bodyPr>
          <a:lstStyle/>
          <a:p>
            <a:pPr lvl="0">
              <a:spcBef>
                <a:spcPts val="0"/>
              </a:spcBef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 txBox="1"/>
          <p:nvPr>
            <p:ph type="title"/>
          </p:nvPr>
        </p:nvSpPr>
        <p:spPr>
          <a:xfrm>
            <a:off x="1219200" y="549276"/>
            <a:ext cx="21945600" cy="2286300"/>
          </a:xfrm>
          <a:prstGeom prst="rect">
            <a:avLst/>
          </a:prstGeom>
        </p:spPr>
        <p:txBody>
          <a:bodyPr anchorCtr="0" anchor="b" bIns="243800" lIns="243800" rIns="243800" wrap="square" tIns="2438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DEA - Diego - Docker!</a:t>
            </a:r>
          </a:p>
        </p:txBody>
      </p:sp>
      <p:pic>
        <p:nvPicPr>
          <p:cNvPr descr="4P9pfv_Txb.png" id="460" name="Shape 460"/>
          <p:cNvPicPr preferRelativeResize="0"/>
          <p:nvPr/>
        </p:nvPicPr>
        <p:blipFill rotWithShape="1">
          <a:blip r:embed="rId3">
            <a:alphaModFix/>
          </a:blip>
          <a:srcRect b="14857" l="0" r="0" t="0"/>
          <a:stretch/>
        </p:blipFill>
        <p:spPr>
          <a:xfrm>
            <a:off x="5785767" y="10017467"/>
            <a:ext cx="11227470" cy="32386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q4AW1M2k.jpg" id="461" name="Shape 461"/>
          <p:cNvPicPr preferRelativeResize="0"/>
          <p:nvPr/>
        </p:nvPicPr>
        <p:blipFill rotWithShape="1">
          <a:blip r:embed="rId4">
            <a:alphaModFix/>
          </a:blip>
          <a:srcRect b="4716" l="0" r="0" t="0"/>
          <a:stretch/>
        </p:blipFill>
        <p:spPr>
          <a:xfrm>
            <a:off x="9758033" y="6206800"/>
            <a:ext cx="3282935" cy="31281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oudFoundaryCorp_rgb.png" id="462" name="Shape 4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8240" y="3909934"/>
            <a:ext cx="13542463" cy="1792867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Shape 463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</p:spPr>
        <p:txBody>
          <a:bodyPr anchorCtr="0" anchor="ctr" bIns="0" lIns="0" rIns="0" wrap="square" tIns="0">
            <a:noAutofit/>
          </a:bodyPr>
          <a:lstStyle/>
          <a:p>
            <a:pPr lvl="0">
              <a:spcBef>
                <a:spcPts val="0"/>
              </a:spcBef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470" name="Shape 470"/>
          <p:cNvSpPr/>
          <p:nvPr/>
        </p:nvSpPr>
        <p:spPr>
          <a:xfrm>
            <a:off x="1839897" y="1504950"/>
            <a:ext cx="201696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0" i="0" lang="en-US" sz="7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is the Cloud Foundry Foundation</a:t>
            </a:r>
          </a:p>
        </p:txBody>
      </p:sp>
      <p:sp>
        <p:nvSpPr>
          <p:cNvPr id="471" name="Shape 471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pic>
        <p:nvPicPr>
          <p:cNvPr id="472" name="Shape 4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9900" y="2762250"/>
            <a:ext cx="10714822" cy="3596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Shape 4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451783" y="2762250"/>
            <a:ext cx="10013566" cy="985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Shape 47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39900" y="7072157"/>
            <a:ext cx="10714824" cy="53950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39" name="Shape 339"/>
          <p:cNvSpPr/>
          <p:nvPr/>
        </p:nvSpPr>
        <p:spPr>
          <a:xfrm>
            <a:off x="1839897" y="1504950"/>
            <a:ext cx="201696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0" i="0" lang="en-US" sz="7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Cloud computing</a:t>
            </a:r>
          </a:p>
        </p:txBody>
      </p:sp>
      <p:sp>
        <p:nvSpPr>
          <p:cNvPr id="340" name="Shape 340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pic>
        <p:nvPicPr>
          <p:cNvPr id="341" name="Shape 3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2500" y="2858000"/>
            <a:ext cx="15682350" cy="1045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48" name="Shape 348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pic>
        <p:nvPicPr>
          <p:cNvPr id="349" name="Shape 3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9600" y="1768274"/>
            <a:ext cx="22827124" cy="11471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56" name="Shape 356"/>
          <p:cNvSpPr/>
          <p:nvPr/>
        </p:nvSpPr>
        <p:spPr>
          <a:xfrm>
            <a:off x="1839897" y="1504950"/>
            <a:ext cx="201696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0" i="0" lang="en-US" sz="7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 Key Benefits of PaaS for Developers</a:t>
            </a:r>
          </a:p>
        </p:txBody>
      </p:sp>
      <p:sp>
        <p:nvSpPr>
          <p:cNvPr id="357" name="Shape 357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58" name="Shape 358"/>
          <p:cNvSpPr/>
          <p:nvPr/>
        </p:nvSpPr>
        <p:spPr>
          <a:xfrm>
            <a:off x="1839897" y="2971625"/>
            <a:ext cx="201696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Simplifying of business processes</a:t>
            </a:r>
          </a:p>
        </p:txBody>
      </p:sp>
      <p:pic>
        <p:nvPicPr>
          <p:cNvPr id="359" name="Shape 359"/>
          <p:cNvPicPr preferRelativeResize="0"/>
          <p:nvPr/>
        </p:nvPicPr>
        <p:blipFill rotWithShape="1">
          <a:blip r:embed="rId3">
            <a:alphaModFix/>
          </a:blip>
          <a:srcRect b="0" l="0" r="37783" t="50765"/>
          <a:stretch/>
        </p:blipFill>
        <p:spPr>
          <a:xfrm>
            <a:off x="12948508" y="4651738"/>
            <a:ext cx="10731891" cy="5910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Shape 360"/>
          <p:cNvPicPr preferRelativeResize="0"/>
          <p:nvPr/>
        </p:nvPicPr>
        <p:blipFill rotWithShape="1">
          <a:blip r:embed="rId3">
            <a:alphaModFix/>
          </a:blip>
          <a:srcRect b="49609" l="0" r="37783" t="0"/>
          <a:stretch/>
        </p:blipFill>
        <p:spPr>
          <a:xfrm>
            <a:off x="1839900" y="4228925"/>
            <a:ext cx="10731891" cy="6048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67" name="Shape 367"/>
          <p:cNvSpPr/>
          <p:nvPr/>
        </p:nvSpPr>
        <p:spPr>
          <a:xfrm>
            <a:off x="1839897" y="1504950"/>
            <a:ext cx="201696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0" i="0" lang="en-US" sz="7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Cloud Delivery Model</a:t>
            </a:r>
          </a:p>
        </p:txBody>
      </p:sp>
      <p:sp>
        <p:nvSpPr>
          <p:cNvPr id="368" name="Shape 368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pic>
        <p:nvPicPr>
          <p:cNvPr id="369" name="Shape 3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7900" y="2762250"/>
            <a:ext cx="22506449" cy="10451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76" name="Shape 376"/>
          <p:cNvSpPr/>
          <p:nvPr/>
        </p:nvSpPr>
        <p:spPr>
          <a:xfrm>
            <a:off x="1839897" y="1504950"/>
            <a:ext cx="201696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0" i="0" lang="en-US" sz="7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Platfrom-as-a-Service</a:t>
            </a:r>
          </a:p>
        </p:txBody>
      </p:sp>
      <p:sp>
        <p:nvSpPr>
          <p:cNvPr id="377" name="Shape 377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pic>
        <p:nvPicPr>
          <p:cNvPr id="378" name="Shape 3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9900" y="3178099"/>
            <a:ext cx="5173918" cy="8841324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Shape 379"/>
          <p:cNvSpPr/>
          <p:nvPr/>
        </p:nvSpPr>
        <p:spPr>
          <a:xfrm>
            <a:off x="15139345" y="3207488"/>
            <a:ext cx="8222700" cy="7401900"/>
          </a:xfrm>
          <a:prstGeom prst="roundRect">
            <a:avLst>
              <a:gd fmla="val 6008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0" name="Shape 3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744052" y="10924209"/>
            <a:ext cx="7013250" cy="1007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Shape 38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830695" y="6738673"/>
            <a:ext cx="2729534" cy="3170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Shape 38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20014" y="5437470"/>
            <a:ext cx="5544094" cy="769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Shape 38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520001" y="7025074"/>
            <a:ext cx="3512680" cy="3810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Shape 38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395675" y="3178099"/>
            <a:ext cx="3985215" cy="1441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Shape 38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6653886" y="5588598"/>
            <a:ext cx="2527510" cy="2815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Shape 38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6368867" y="8830205"/>
            <a:ext cx="5030122" cy="1208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Shape 38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9342713" y="7020832"/>
            <a:ext cx="3538661" cy="1463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Shape 38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9909825" y="5377019"/>
            <a:ext cx="2971546" cy="1139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Shape 38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9280358" y="3827250"/>
            <a:ext cx="3601010" cy="1007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Shape 390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5619967" y="3827242"/>
            <a:ext cx="2971571" cy="16195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97" name="Shape 397"/>
          <p:cNvSpPr/>
          <p:nvPr/>
        </p:nvSpPr>
        <p:spPr>
          <a:xfrm>
            <a:off x="1839897" y="1504950"/>
            <a:ext cx="201696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0" i="0" lang="en-US" sz="7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Is Cloud Foundry?</a:t>
            </a:r>
          </a:p>
        </p:txBody>
      </p:sp>
      <p:sp>
        <p:nvSpPr>
          <p:cNvPr id="398" name="Shape 398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pic>
        <p:nvPicPr>
          <p:cNvPr id="399" name="Shape 3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9900" y="3464850"/>
            <a:ext cx="9287006" cy="3202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Shape 4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31726" y="7094752"/>
            <a:ext cx="6103343" cy="5808797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Shape 401"/>
          <p:cNvSpPr/>
          <p:nvPr/>
        </p:nvSpPr>
        <p:spPr>
          <a:xfrm>
            <a:off x="11810629" y="6667389"/>
            <a:ext cx="3632699" cy="200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BD7F8"/>
          </a:solidFill>
          <a:ln cap="flat" cmpd="sng" w="19050">
            <a:solidFill>
              <a:srgbClr val="2388D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FF_Logo_vertical_RGB.png" id="402" name="Shape 40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979578" y="5340375"/>
            <a:ext cx="8635872" cy="5272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409" name="Shape 409"/>
          <p:cNvSpPr/>
          <p:nvPr/>
        </p:nvSpPr>
        <p:spPr>
          <a:xfrm>
            <a:off x="1839897" y="1504950"/>
            <a:ext cx="201696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0" i="0" lang="en-US" sz="7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Features</a:t>
            </a:r>
          </a:p>
        </p:txBody>
      </p:sp>
      <p:sp>
        <p:nvSpPr>
          <p:cNvPr id="410" name="Shape 410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411" name="Shape 411"/>
          <p:cNvSpPr txBox="1"/>
          <p:nvPr/>
        </p:nvSpPr>
        <p:spPr>
          <a:xfrm>
            <a:off x="1887750" y="2771875"/>
            <a:ext cx="21219300" cy="9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Simplified App Build &amp; Deploy Cycles</a:t>
            </a: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Powerful Tools for Operations and Monitoring</a:t>
            </a: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Highly Extensible</a:t>
            </a: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Platform Independent</a:t>
            </a: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Fast &amp; Stable Continuous Development</a:t>
            </a: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 of the Best Open Source Communities</a:t>
            </a:r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418" name="Shape 418"/>
          <p:cNvSpPr/>
          <p:nvPr/>
        </p:nvSpPr>
        <p:spPr>
          <a:xfrm>
            <a:off x="1839897" y="1504950"/>
            <a:ext cx="201696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0" i="0" lang="en-US" sz="7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Simple</a:t>
            </a:r>
          </a:p>
        </p:txBody>
      </p:sp>
      <p:sp>
        <p:nvSpPr>
          <p:cNvPr id="419" name="Shape 419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graphicFrame>
        <p:nvGraphicFramePr>
          <p:cNvPr id="420" name="Shape 420"/>
          <p:cNvGraphicFramePr/>
          <p:nvPr/>
        </p:nvGraphicFramePr>
        <p:xfrm>
          <a:off x="1839900" y="7326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{80C4D57B-7170-4BDB-8E2C-9E8997F6A732}</a:tableStyleId>
              </a:tblPr>
              <a:tblGrid>
                <a:gridCol w="5317500"/>
                <a:gridCol w="5317500"/>
                <a:gridCol w="5317500"/>
                <a:gridCol w="5317500"/>
              </a:tblGrid>
              <a:tr h="5798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3600" u="none" cap="none" strike="noStrike"/>
                        <a:t>Upload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3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3600" u="none" cap="none" strike="noStrike"/>
                        <a:t>cf push</a:t>
                      </a:r>
                      <a:r>
                        <a:rPr lang="en-US" sz="3600" u="none" cap="none" strike="noStrike"/>
                        <a:t> uploads your files to the platform which transforms them a running application.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3600" u="none" cap="none" strike="noStrike"/>
                        <a:t>Stage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3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3600" u="none" cap="none" strike="noStrike"/>
                        <a:t>Behind the scenes, your files go through staging scripts called </a:t>
                      </a:r>
                      <a:r>
                        <a:rPr b="1" lang="en-US" sz="3600" u="none" cap="none" strike="noStrike"/>
                        <a:t>buildpacks</a:t>
                      </a:r>
                      <a:r>
                        <a:rPr lang="en-US" sz="3600" u="none" cap="none" strike="noStrike"/>
                        <a:t> to create a </a:t>
                      </a:r>
                      <a:r>
                        <a:rPr b="1" lang="en-US" sz="3600" u="none" cap="none" strike="noStrike"/>
                        <a:t>ready-to-run droplet.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3600" u="none" cap="none" strike="noStrike"/>
                        <a:t>Distribute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3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3600"/>
                        <a:t>Diego</a:t>
                      </a:r>
                      <a:r>
                        <a:rPr lang="en-US" sz="3600"/>
                        <a:t> </a:t>
                      </a:r>
                      <a:r>
                        <a:rPr lang="en-US" sz="3600" u="none" cap="none" strike="noStrike"/>
                        <a:t>runs the droplets in containers, calls a start command and notifies that your app instances are ready to receive traffic.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3600" u="none" cap="none" strike="noStrike"/>
                        <a:t>Run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3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3600" u="none" cap="none" strike="noStrike"/>
                        <a:t>Your app receives an entry in a </a:t>
                      </a:r>
                      <a:r>
                        <a:rPr b="1" lang="en-US" sz="3600" u="none" cap="none" strike="noStrike"/>
                        <a:t>dynamic routing</a:t>
                      </a:r>
                      <a:r>
                        <a:rPr lang="en-US" sz="3600" u="none" cap="none" strike="noStrike"/>
                        <a:t> tier, which load balances traffic across all your app instances.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pic>
        <p:nvPicPr>
          <p:cNvPr id="421" name="Shape 4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4862" y="3414737"/>
            <a:ext cx="21240074" cy="3259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tle &amp; Subtitle">
  <a:themeElements>
    <a:clrScheme name="SC - Default">
      <a:dk1>
        <a:srgbClr val="2F3F4A"/>
      </a:dk1>
      <a:lt1>
        <a:srgbClr val="FFFFFF"/>
      </a:lt1>
      <a:dk2>
        <a:srgbClr val="2F3F4A"/>
      </a:dk2>
      <a:lt2>
        <a:srgbClr val="D8DADB"/>
      </a:lt2>
      <a:accent1>
        <a:srgbClr val="368FE2"/>
      </a:accent1>
      <a:accent2>
        <a:srgbClr val="E52739"/>
      </a:accent2>
      <a:accent3>
        <a:srgbClr val="F0872A"/>
      </a:accent3>
      <a:accent4>
        <a:srgbClr val="7CB349"/>
      </a:accent4>
      <a:accent5>
        <a:srgbClr val="505050"/>
      </a:accent5>
      <a:accent6>
        <a:srgbClr val="809295"/>
      </a:accent6>
      <a:hlink>
        <a:srgbClr val="368FE2"/>
      </a:hlink>
      <a:folHlink>
        <a:srgbClr val="7CB3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