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abin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Cabin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Cab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Foundry introduction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16218750" y="3091600"/>
            <a:ext cx="7557300" cy="9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Foundry components include a self-service application execution engine, an automation engine for application deployment and lifecycle management, and a scriptable command line interface (CLI), as well as integration with development tools to ease deployment processes. Cloud Foundry has an open architecture that includes a buildpack mechanism for adding frameworks, an application services interface, and a cloud provider interface.</a:t>
            </a:r>
          </a:p>
        </p:txBody>
      </p:sp>
      <p:pic>
        <p:nvPicPr>
          <p:cNvPr descr="cf_architecture_block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18" y="3091618"/>
            <a:ext cx="13837975" cy="9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Broker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375" y="2762250"/>
            <a:ext cx="20286650" cy="109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025" y="1668499"/>
            <a:ext cx="16440577" cy="11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1" name="Shape 331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 cf push = deploy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575" y="2762250"/>
            <a:ext cx="21169975" cy="108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0" name="Shape 340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Orgs, Spaces, Quotas &amp; Users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11949350" y="3312450"/>
            <a:ext cx="11777400" cy="8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organization is the top-most meta object within  the Cloud Foundry infrastructure.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organization can contain multiple spaces. The defaults for a standard Cloud Foundry install are development, test, and production.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domain is a domain-name like acme.com or foo.net.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route, based on a domain with an optional host as a prefix, may be associated with one or more applications.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50" y="3312450"/>
            <a:ext cx="10770074" cy="73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