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abin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Cabin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Cab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deployment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cf push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Source code or packaged code is uploaded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Staging process occurs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Deployment occurs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 is added to the route table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cf restage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Route is removed to the route table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Staging process occurs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Deployment occurs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Route is added to the route table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cf restart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Application is stopped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Application is started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Horizontal Scaling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2291975" y="3402075"/>
            <a:ext cx="0" cy="84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/>
          <p:nvPr/>
        </p:nvCxnSpPr>
        <p:spPr>
          <a:xfrm>
            <a:off x="2291975" y="11800050"/>
            <a:ext cx="1826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6" name="Shape 336"/>
          <p:cNvSpPr/>
          <p:nvPr/>
        </p:nvSpPr>
        <p:spPr>
          <a:xfrm>
            <a:off x="3008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Index 1  / Type 1</a:t>
            </a:r>
          </a:p>
        </p:txBody>
      </p:sp>
      <p:sp>
        <p:nvSpPr>
          <p:cNvPr id="337" name="Shape 337"/>
          <p:cNvSpPr/>
          <p:nvPr/>
        </p:nvSpPr>
        <p:spPr>
          <a:xfrm>
            <a:off x="58107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2 / Type 1</a:t>
            </a:r>
          </a:p>
        </p:txBody>
      </p:sp>
      <p:sp>
        <p:nvSpPr>
          <p:cNvPr id="338" name="Shape 338"/>
          <p:cNvSpPr/>
          <p:nvPr/>
        </p:nvSpPr>
        <p:spPr>
          <a:xfrm>
            <a:off x="8613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3  / Type 1</a:t>
            </a:r>
          </a:p>
        </p:txBody>
      </p:sp>
      <p:sp>
        <p:nvSpPr>
          <p:cNvPr id="339" name="Shape 339"/>
          <p:cNvSpPr/>
          <p:nvPr/>
        </p:nvSpPr>
        <p:spPr>
          <a:xfrm>
            <a:off x="114157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4  / Type 1</a:t>
            </a:r>
          </a:p>
        </p:txBody>
      </p:sp>
      <p:sp>
        <p:nvSpPr>
          <p:cNvPr id="340" name="Shape 340"/>
          <p:cNvSpPr/>
          <p:nvPr/>
        </p:nvSpPr>
        <p:spPr>
          <a:xfrm>
            <a:off x="14218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5  / Type 1</a:t>
            </a:r>
          </a:p>
        </p:txBody>
      </p:sp>
      <p:sp>
        <p:nvSpPr>
          <p:cNvPr id="341" name="Shape 341"/>
          <p:cNvSpPr/>
          <p:nvPr/>
        </p:nvSpPr>
        <p:spPr>
          <a:xfrm>
            <a:off x="170207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6  / Type 1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8" name="Shape 34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Vertical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Scaling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291975" y="3402075"/>
            <a:ext cx="0" cy="84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/>
          <p:nvPr/>
        </p:nvCxnSpPr>
        <p:spPr>
          <a:xfrm>
            <a:off x="2291975" y="11800050"/>
            <a:ext cx="1826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/>
          <p:nvPr/>
        </p:nvSpPr>
        <p:spPr>
          <a:xfrm>
            <a:off x="3008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 / Type 1</a:t>
            </a:r>
          </a:p>
        </p:txBody>
      </p:sp>
      <p:sp>
        <p:nvSpPr>
          <p:cNvPr id="353" name="Shape 353"/>
          <p:cNvSpPr/>
          <p:nvPr/>
        </p:nvSpPr>
        <p:spPr>
          <a:xfrm>
            <a:off x="3008200" y="7972675"/>
            <a:ext cx="36171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/ Type 2</a:t>
            </a:r>
          </a:p>
        </p:txBody>
      </p:sp>
      <p:sp>
        <p:nvSpPr>
          <p:cNvPr id="354" name="Shape 354"/>
          <p:cNvSpPr/>
          <p:nvPr/>
        </p:nvSpPr>
        <p:spPr>
          <a:xfrm>
            <a:off x="3008200" y="6097050"/>
            <a:ext cx="47451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 / Type 3</a:t>
            </a:r>
          </a:p>
        </p:txBody>
      </p:sp>
      <p:sp>
        <p:nvSpPr>
          <p:cNvPr id="355" name="Shape 355"/>
          <p:cNvSpPr/>
          <p:nvPr/>
        </p:nvSpPr>
        <p:spPr>
          <a:xfrm>
            <a:off x="3008200" y="4221425"/>
            <a:ext cx="63924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 / Type 4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