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7384CF-4702-4768-9BF4-439E9D6716F4}">
  <a:tblStyle styleId="{CF7384CF-4702-4768-9BF4-439E9D6716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.my-cf.com" TargetMode="External"/><Relationship Id="rId4" Type="http://schemas.openxmlformats.org/officeDocument/2006/relationships/hyperlink" Target="https://api.my-cf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Domains and Routes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2" name="Shape 38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Blue green deployment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x="1839900" y="3157725"/>
            <a:ext cx="21300900" cy="957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Push application Blue with subdomain name “demo-time”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push Blue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Push application Green with subdomain name “demo-time-temp”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push Green -n demo-time-temp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Map original route to Green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map-route Green my-cf.com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Unmap route to Blue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unmap-route Blue my-cf.com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Remove Temporary Route to Green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unmap-route Green my-cf.com demo-time-temp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Domains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1839900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Indicates to a developer how requests will be routed to Cloud Foundry</a:t>
            </a:r>
          </a:p>
        </p:txBody>
      </p:sp>
      <p:pic>
        <p:nvPicPr>
          <p:cNvPr descr="Network-Domain-icon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311" y="6642300"/>
            <a:ext cx="317940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domains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7" name="Shape 31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Platform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system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application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Developer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By protocol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http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tcp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By ownership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private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shared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Joint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Platform domains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1541500" y="3026271"/>
            <a:ext cx="73038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1 - Query the Cloud Controller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curl -k </a:t>
            </a:r>
            <a:r>
              <a:rPr lang="en-US" sz="24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"links":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"self":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"cloud_controller_v2":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"https://api.my-cf.com/v2",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"meta":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"version": "2.74.0"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"cloud_controller_v3":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"https://api.my-cf.com/v3",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"meta":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"version": "3.9.0"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"uaa":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"https://uaa.my-cf.com"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327" name="Shape 327"/>
          <p:cNvSpPr txBox="1"/>
          <p:nvPr/>
        </p:nvSpPr>
        <p:spPr>
          <a:xfrm>
            <a:off x="9138450" y="3026125"/>
            <a:ext cx="61071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2 - Push an app with the same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domain as the Cloud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Controller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cf push api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urls: 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last uploaded: Sun Jul 16 18:40:04 UTC 2017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stack: cflinuxfs2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buildpack: ruby 1.6.32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328" name="Shape 328"/>
          <p:cNvSpPr txBox="1"/>
          <p:nvPr/>
        </p:nvSpPr>
        <p:spPr>
          <a:xfrm>
            <a:off x="15538700" y="3026125"/>
            <a:ext cx="73038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3 - Query the Cloud Controller again.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curl -k </a:t>
            </a:r>
            <a:r>
              <a:rPr lang="en-US" sz="24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&lt;!-- Template by html.am --&gt;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Uh oh...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5" name="Shape 33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 Platform domains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System domain (in manifest: </a:t>
            </a:r>
            <a:r>
              <a:rPr lang="en-US" sz="4800">
                <a:solidFill>
                  <a:srgbClr val="EFEFE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system_domain: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Access the platform components: uaa, loggregator, doppler, api, etc.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uaa.my-cf.com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doppler.my-cf.com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api.my-cf.com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domain (in manifest: </a:t>
            </a:r>
            <a:r>
              <a:rPr lang="en-US" sz="4800">
                <a:solidFill>
                  <a:srgbClr val="EFEFE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app_domains: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Access the applications deployed by developers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my-app.apps.my-cf.com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api.apps.my-cf.com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No conflicts!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Requires external DNS configuration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4" name="Shape 34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domains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6" name="Shape 34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Always associated to an organization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tcp domains (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tcp.apps.my-cf.com:6000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Defined in shared domains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Has to be explicitly enabled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Accepting ports defined in the manifest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Ports are reserved for a single route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Hostname and path not supported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http domains (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my-app.apps.my-cf.com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Can be shared or private (owned)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Enabled by default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lang="en-US" sz="4800"/>
              <a:t>Ports are 80, 443 or 4443.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domains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5" name="Shape 355"/>
          <p:cNvSpPr txBox="1"/>
          <p:nvPr/>
        </p:nvSpPr>
        <p:spPr>
          <a:xfrm>
            <a:off x="2061075" y="3103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Shared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Available to all users of all organizations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Example: 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apps.my-cf.com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Private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Available to users of an organization by explicit permission of the administrator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Can be shared by the administrator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Example: 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my-domain.apps.my-cf.com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Rules: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shared.shared is ok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private.shared is ok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shared.private is not ok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2" name="Shape 36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Routes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4" name="Shape 364"/>
          <p:cNvSpPr txBox="1"/>
          <p:nvPr/>
        </p:nvSpPr>
        <p:spPr>
          <a:xfrm>
            <a:off x="1839900" y="3157725"/>
            <a:ext cx="21300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way to route requests to Cloud Foundry and map them to applications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Example: two routes have been mapped:</a:t>
            </a: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AutoNum type="arabicPeriod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myapp.shared-domain.example.com</a:t>
            </a: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AutoNum type="arabicPeriod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myapp.shared-domain.example.com/products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graphicFrame>
        <p:nvGraphicFramePr>
          <p:cNvPr id="365" name="Shape 365"/>
          <p:cNvGraphicFramePr/>
          <p:nvPr/>
        </p:nvGraphicFramePr>
        <p:xfrm>
          <a:off x="2416000" y="7150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{CF7384CF-4702-4768-9BF4-439E9D6716F4}</a:tableStyleId>
              </a:tblPr>
              <a:tblGrid>
                <a:gridCol w="10686425"/>
                <a:gridCol w="8865550"/>
              </a:tblGrid>
              <a:tr h="721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</a:t>
                      </a: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equest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Matched Route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</a:tr>
              <a:tr h="739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http://myapp.shared-domain.example.com/contact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http://myapp.shared-domain.example.com/products/123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0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http://products.shared-domain.example.com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 match; 404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3" name="Shape 37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Routes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5" name="Shape 375"/>
          <p:cNvSpPr txBox="1"/>
          <p:nvPr/>
        </p:nvSpPr>
        <p:spPr>
          <a:xfrm>
            <a:off x="1839900" y="3157725"/>
            <a:ext cx="21300900" cy="9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Routes are registered in the Gorouter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Registration occurs when the application becomes available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Gorouter asks the routing table to map the route to the application/port combination.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multiplicity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Many application instances can be mapped to a single route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Many routes can be mapped to a single application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