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3"/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27272"/>
              <a:buChar char="●"/>
              <a:defRPr sz="1100"/>
            </a:lvl1pPr>
            <a:lvl2pPr lvl="1">
              <a:spcBef>
                <a:spcPts val="0"/>
              </a:spcBef>
              <a:buSzPct val="127272"/>
              <a:buChar char="○"/>
              <a:defRPr sz="1100"/>
            </a:lvl2pPr>
            <a:lvl3pPr lvl="2">
              <a:spcBef>
                <a:spcPts val="0"/>
              </a:spcBef>
              <a:buSzPct val="127272"/>
              <a:buChar char="■"/>
              <a:defRPr sz="1100"/>
            </a:lvl3pPr>
            <a:lvl4pPr lvl="3">
              <a:spcBef>
                <a:spcPts val="0"/>
              </a:spcBef>
              <a:buSzPct val="127272"/>
              <a:buChar char="●"/>
              <a:defRPr sz="1100"/>
            </a:lvl4pPr>
            <a:lvl5pPr lvl="4">
              <a:spcBef>
                <a:spcPts val="0"/>
              </a:spcBef>
              <a:buSzPct val="127272"/>
              <a:buChar char="○"/>
              <a:defRPr sz="1100"/>
            </a:lvl5pPr>
            <a:lvl6pPr lvl="5">
              <a:spcBef>
                <a:spcPts val="0"/>
              </a:spcBef>
              <a:buSzPct val="127272"/>
              <a:buChar char="■"/>
              <a:defRPr sz="1100"/>
            </a:lvl6pPr>
            <a:lvl7pPr lvl="6">
              <a:spcBef>
                <a:spcPts val="0"/>
              </a:spcBef>
              <a:buSzPct val="127272"/>
              <a:buChar char="●"/>
              <a:defRPr sz="1100"/>
            </a:lvl7pPr>
            <a:lvl8pPr lvl="7">
              <a:spcBef>
                <a:spcPts val="0"/>
              </a:spcBef>
              <a:buSzPct val="127272"/>
              <a:buChar char="○"/>
              <a:defRPr sz="1100"/>
            </a:lvl8pPr>
            <a:lvl9pPr lvl="8">
              <a:spcBef>
                <a:spcPts val="0"/>
              </a:spcBef>
              <a:buSzPct val="127272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" name="Shape 70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" name="Shape 71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72" name="Shape 7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4200"/>
            </a:lvl1pPr>
            <a:lvl2pPr lvl="1" rtl="0">
              <a:spcBef>
                <a:spcPts val="0"/>
              </a:spcBef>
              <a:buSzPct val="100000"/>
              <a:defRPr sz="4200"/>
            </a:lvl2pPr>
            <a:lvl3pPr lvl="2" rtl="0">
              <a:spcBef>
                <a:spcPts val="0"/>
              </a:spcBef>
              <a:buSzPct val="100000"/>
              <a:defRPr sz="4200"/>
            </a:lvl3pPr>
            <a:lvl4pPr lvl="3" rtl="0">
              <a:spcBef>
                <a:spcPts val="0"/>
              </a:spcBef>
              <a:buSzPct val="100000"/>
              <a:defRPr sz="4200"/>
            </a:lvl4pPr>
            <a:lvl5pPr lvl="4" rtl="0">
              <a:spcBef>
                <a:spcPts val="0"/>
              </a:spcBef>
              <a:buSzPct val="100000"/>
              <a:defRPr sz="4200"/>
            </a:lvl5pPr>
            <a:lvl6pPr lvl="5" rtl="0">
              <a:spcBef>
                <a:spcPts val="0"/>
              </a:spcBef>
              <a:buSzPct val="100000"/>
              <a:defRPr sz="4200"/>
            </a:lvl6pPr>
            <a:lvl7pPr lvl="6" rtl="0">
              <a:spcBef>
                <a:spcPts val="0"/>
              </a:spcBef>
              <a:buSzPct val="100000"/>
              <a:defRPr sz="4200"/>
            </a:lvl7pPr>
            <a:lvl8pPr lvl="7" rtl="0">
              <a:spcBef>
                <a:spcPts val="0"/>
              </a:spcBef>
              <a:buSzPct val="100000"/>
              <a:defRPr sz="4200"/>
            </a:lvl8pPr>
            <a:lvl9pPr lvl="8" rtl="0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76" name="Shape 7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" name="Shape 79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" name="Shape 8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82" name="Shape 8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" name="Shape 8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" name="Shape 8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88" name="Shape 88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89" name="Shape 8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" name="Shape 93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buSzPct val="100000"/>
              <a:defRPr sz="1800"/>
            </a:lvl4pPr>
            <a:lvl5pPr lvl="4" rtl="0">
              <a:spcBef>
                <a:spcPts val="0"/>
              </a:spcBef>
              <a:buSzPct val="100000"/>
              <a:defRPr sz="1800"/>
            </a:lvl5pPr>
            <a:lvl6pPr lvl="5" rtl="0">
              <a:spcBef>
                <a:spcPts val="0"/>
              </a:spcBef>
              <a:buSzPct val="100000"/>
              <a:defRPr sz="1800"/>
            </a:lvl6pPr>
            <a:lvl7pPr lvl="6" rtl="0">
              <a:spcBef>
                <a:spcPts val="0"/>
              </a:spcBef>
              <a:buSzPct val="100000"/>
              <a:defRPr sz="1800"/>
            </a:lvl7pPr>
            <a:lvl8pPr lvl="7" rtl="0">
              <a:spcBef>
                <a:spcPts val="0"/>
              </a:spcBef>
              <a:buSzPct val="100000"/>
              <a:defRPr sz="1800"/>
            </a:lvl8pPr>
            <a:lvl9pPr lvl="8" rtl="0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94" name="Shape 9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" name="Shape 9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" name="Shape 98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0" name="Shape 10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descr="Altoros_Logo1(1).png" id="101" name="Shape 10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46550" y="62075"/>
            <a:ext cx="925700" cy="23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6000"/>
            </a:lvl1pPr>
            <a:lvl2pPr lvl="1" rtl="0">
              <a:spcBef>
                <a:spcPts val="0"/>
              </a:spcBef>
              <a:buSzPct val="100000"/>
              <a:defRPr sz="6000"/>
            </a:lvl2pPr>
            <a:lvl3pPr lvl="2" rtl="0">
              <a:spcBef>
                <a:spcPts val="0"/>
              </a:spcBef>
              <a:buSzPct val="100000"/>
              <a:defRPr sz="6000"/>
            </a:lvl3pPr>
            <a:lvl4pPr lvl="3" rtl="0">
              <a:spcBef>
                <a:spcPts val="0"/>
              </a:spcBef>
              <a:buSzPct val="100000"/>
              <a:defRPr sz="6000"/>
            </a:lvl4pPr>
            <a:lvl5pPr lvl="4" rtl="0">
              <a:spcBef>
                <a:spcPts val="0"/>
              </a:spcBef>
              <a:buSzPct val="100000"/>
              <a:defRPr sz="6000"/>
            </a:lvl5pPr>
            <a:lvl6pPr lvl="5" rtl="0">
              <a:spcBef>
                <a:spcPts val="0"/>
              </a:spcBef>
              <a:buSzPct val="100000"/>
              <a:defRPr sz="6000"/>
            </a:lvl6pPr>
            <a:lvl7pPr lvl="6" rtl="0">
              <a:spcBef>
                <a:spcPts val="0"/>
              </a:spcBef>
              <a:buSzPct val="100000"/>
              <a:defRPr sz="6000"/>
            </a:lvl7pPr>
            <a:lvl8pPr lvl="7" rtl="0">
              <a:spcBef>
                <a:spcPts val="0"/>
              </a:spcBef>
              <a:buSzPct val="100000"/>
              <a:defRPr sz="6000"/>
            </a:lvl8pPr>
            <a:lvl9pPr lvl="8" rtl="0">
              <a:spcBef>
                <a:spcPts val="0"/>
              </a:spcBef>
              <a:buSzPct val="100000"/>
              <a:defRPr sz="6000"/>
            </a:lvl9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" name="Shape 107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" name="Shape 10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9" name="Shape 10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10" name="Shape 11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1" name="Shape 1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200"/>
            </a:lvl1pPr>
            <a:lvl2pPr lvl="1">
              <a:spcBef>
                <a:spcPts val="0"/>
              </a:spcBef>
              <a:buSzPct val="100000"/>
              <a:defRPr sz="4200"/>
            </a:lvl2pPr>
            <a:lvl3pPr lvl="2">
              <a:spcBef>
                <a:spcPts val="0"/>
              </a:spcBef>
              <a:buSzPct val="100000"/>
              <a:defRPr sz="4200"/>
            </a:lvl3pPr>
            <a:lvl4pPr lvl="3">
              <a:spcBef>
                <a:spcPts val="0"/>
              </a:spcBef>
              <a:buSzPct val="100000"/>
              <a:defRPr sz="4200"/>
            </a:lvl4pPr>
            <a:lvl5pPr lvl="4">
              <a:spcBef>
                <a:spcPts val="0"/>
              </a:spcBef>
              <a:buSzPct val="100000"/>
              <a:defRPr sz="4200"/>
            </a:lvl5pPr>
            <a:lvl6pPr lvl="5">
              <a:spcBef>
                <a:spcPts val="0"/>
              </a:spcBef>
              <a:buSzPct val="100000"/>
              <a:defRPr sz="4200"/>
            </a:lvl6pPr>
            <a:lvl7pPr lvl="6">
              <a:spcBef>
                <a:spcPts val="0"/>
              </a:spcBef>
              <a:buSzPct val="100000"/>
              <a:defRPr sz="4200"/>
            </a:lvl7pPr>
            <a:lvl8pPr lvl="7">
              <a:spcBef>
                <a:spcPts val="0"/>
              </a:spcBef>
              <a:buSzPct val="100000"/>
              <a:defRPr sz="4200"/>
            </a:lvl8pPr>
            <a:lvl9pPr lvl="8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4" name="Shape 114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116" name="Shape 11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bg>
      <p:bgPr>
        <a:solidFill>
          <a:schemeClr val="accent4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 algn="ctr">
              <a:spcBef>
                <a:spcPts val="0"/>
              </a:spcBef>
              <a:defRPr/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120" name="Shape 12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bg>
      <p:bgPr>
        <a:solidFill>
          <a:schemeClr val="accent4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6000"/>
            </a:lvl1pPr>
            <a:lvl2pPr lvl="1">
              <a:spcBef>
                <a:spcPts val="0"/>
              </a:spcBef>
              <a:buSzPct val="100000"/>
              <a:defRPr sz="6000"/>
            </a:lvl2pPr>
            <a:lvl3pPr lvl="2">
              <a:spcBef>
                <a:spcPts val="0"/>
              </a:spcBef>
              <a:buSzPct val="100000"/>
              <a:defRPr sz="6000"/>
            </a:lvl3pPr>
            <a:lvl4pPr lvl="3">
              <a:spcBef>
                <a:spcPts val="0"/>
              </a:spcBef>
              <a:buSzPct val="100000"/>
              <a:defRPr sz="6000"/>
            </a:lvl4pPr>
            <a:lvl5pPr lvl="4">
              <a:spcBef>
                <a:spcPts val="0"/>
              </a:spcBef>
              <a:buSzPct val="100000"/>
              <a:defRPr sz="6000"/>
            </a:lvl5pPr>
            <a:lvl6pPr lvl="5">
              <a:spcBef>
                <a:spcPts val="0"/>
              </a:spcBef>
              <a:buSzPct val="100000"/>
              <a:defRPr sz="6000"/>
            </a:lvl6pPr>
            <a:lvl7pPr lvl="6">
              <a:spcBef>
                <a:spcPts val="0"/>
              </a:spcBef>
              <a:buSzPct val="100000"/>
              <a:defRPr sz="6000"/>
            </a:lvl7pPr>
            <a:lvl8pPr lvl="7">
              <a:spcBef>
                <a:spcPts val="0"/>
              </a:spcBef>
              <a:buSzPct val="100000"/>
              <a:defRPr sz="6000"/>
            </a:lvl8pPr>
            <a:lvl9pPr lvl="8">
              <a:spcBef>
                <a:spcPts val="0"/>
              </a:spcBef>
              <a:buSzPct val="100000"/>
              <a:defRPr sz="6000"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  <p:pic>
        <p:nvPicPr>
          <p:cNvPr descr="Altoros_Logo1(1).png" id="67" name="Shape 67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8146550" y="62075"/>
            <a:ext cx="925700" cy="23142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bosh.io/docs/sysadmin-commands.html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BOSH</a:t>
            </a:r>
          </a:p>
        </p:txBody>
      </p:sp>
      <p:sp>
        <p:nvSpPr>
          <p:cNvPr id="128" name="Shape 128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CLI walkthrough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Troubleshooting / 4</a:t>
            </a:r>
          </a:p>
        </p:txBody>
      </p:sp>
      <p:sp>
        <p:nvSpPr>
          <p:cNvPr id="182" name="Shape 182"/>
          <p:cNvSpPr txBox="1"/>
          <p:nvPr/>
        </p:nvSpPr>
        <p:spPr>
          <a:xfrm>
            <a:off x="668875" y="1973625"/>
            <a:ext cx="7638300" cy="28830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# Verify BOSH agent is running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rPr>
              <a:t>$ ps aux | grep “bosh-agent”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# BOSH agent configuration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rPr>
              <a:t>$ cat /var/vcap/bosh/agent.json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accent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# BOSH agent logs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rPr>
              <a:t>$ tail -f /var/vcap/logs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# View agent/director communication in real time from your Jumpbox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$ git clone https://www.github.com/eljuanchosf/bosh-utils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$ chmod +x listen_to_nats.rb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$ ./listen_to_nats.rb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Basics</a:t>
            </a:r>
          </a:p>
        </p:txBody>
      </p:sp>
      <p:sp>
        <p:nvSpPr>
          <p:cNvPr id="134" name="Shape 134"/>
          <p:cNvSpPr txBox="1"/>
          <p:nvPr/>
        </p:nvSpPr>
        <p:spPr>
          <a:xfrm>
            <a:off x="668875" y="1973625"/>
            <a:ext cx="7638300" cy="28830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# All commands: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# </a:t>
            </a: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https://bosh.io/docs/sysadmin-commands.html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$ bosh help [COMMAND]         </a:t>
            </a:r>
            <a:r>
              <a:rPr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# Display help for the command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$ bosh target                 </a:t>
            </a:r>
            <a:r>
              <a:rPr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# Display the current CLI target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$ bosh target [DIRECTOR_URL]  </a:t>
            </a:r>
            <a:r>
              <a:rPr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# Targets the specified URL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$ bosh login                  </a:t>
            </a:r>
            <a:r>
              <a:rPr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# Log in into the targeted director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$ bosh status                 </a:t>
            </a:r>
            <a:r>
              <a:rPr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# Display the current director status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$ bosh status --uuid          </a:t>
            </a:r>
            <a:r>
              <a:rPr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# Display only the UUID of the director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Stemcells</a:t>
            </a:r>
          </a:p>
        </p:txBody>
      </p:sp>
      <p:sp>
        <p:nvSpPr>
          <p:cNvPr id="140" name="Shape 140"/>
          <p:cNvSpPr txBox="1"/>
          <p:nvPr/>
        </p:nvSpPr>
        <p:spPr>
          <a:xfrm>
            <a:off x="665250" y="2013925"/>
            <a:ext cx="7835400" cy="28830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$ bosh stemcells </a:t>
            </a:r>
            <a:r>
              <a:rPr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# Display the list of uploaded stemcells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$ bosh upload stemcell stemcell_url  </a:t>
            </a:r>
            <a:r>
              <a:rPr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# Download the stemcell file and then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           </a:t>
            </a:r>
            <a:r>
              <a:rPr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# upload it to the director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$ bosh upload stemcell stemcell.file </a:t>
            </a:r>
            <a:r>
              <a:rPr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# Upload the stemcell file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$ bosh upload stemcell stemcell.file --fix </a:t>
            </a:r>
            <a:r>
              <a:rPr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# Replaces the stemcell if exists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$ bosh delete stemcell stemcell_name stemcell_version </a:t>
            </a:r>
            <a:r>
              <a:rPr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# Delete the stemcell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$ bosh verify stemcell stemcell.file </a:t>
            </a:r>
            <a:r>
              <a:rPr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# Verify the stemcell file is correct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</a:t>
            </a:r>
            <a:r>
              <a:rPr lang="en"/>
              <a:t>elease</a:t>
            </a:r>
            <a:r>
              <a:rPr lang="en"/>
              <a:t>s</a:t>
            </a:r>
          </a:p>
        </p:txBody>
      </p:sp>
      <p:sp>
        <p:nvSpPr>
          <p:cNvPr id="146" name="Shape 146"/>
          <p:cNvSpPr txBox="1"/>
          <p:nvPr/>
        </p:nvSpPr>
        <p:spPr>
          <a:xfrm>
            <a:off x="665250" y="1993775"/>
            <a:ext cx="7835400" cy="28830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$ bosh </a:t>
            </a: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release</a:t>
            </a: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s                      </a:t>
            </a:r>
            <a:r>
              <a:rPr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# Display the list of uploaded </a:t>
            </a:r>
            <a:r>
              <a:rPr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release</a:t>
            </a:r>
            <a:r>
              <a:rPr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$ bosh upload </a:t>
            </a: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release</a:t>
            </a: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release</a:t>
            </a: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_url    </a:t>
            </a:r>
            <a:r>
              <a:rPr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# Download the </a:t>
            </a:r>
            <a:r>
              <a:rPr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release</a:t>
            </a:r>
            <a:r>
              <a:rPr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 file and then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           </a:t>
            </a:r>
            <a:r>
              <a:rPr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# upload it to the director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$ bosh upload </a:t>
            </a: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release</a:t>
            </a: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release</a:t>
            </a: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.file   </a:t>
            </a:r>
            <a:r>
              <a:rPr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# Upload the </a:t>
            </a:r>
            <a:r>
              <a:rPr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release</a:t>
            </a:r>
            <a:r>
              <a:rPr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 file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$ bosh upload </a:t>
            </a:r>
            <a:r>
              <a:rPr lang="en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release</a:t>
            </a:r>
            <a:r>
              <a:rPr lang="en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release</a:t>
            </a:r>
            <a:r>
              <a:rPr lang="en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.file --fix </a:t>
            </a:r>
            <a:r>
              <a:rPr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# Replaces the </a:t>
            </a:r>
            <a:r>
              <a:rPr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release</a:t>
            </a:r>
            <a:r>
              <a:rPr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 if exists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$ bosh delete </a:t>
            </a:r>
            <a:r>
              <a:rPr lang="en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release</a:t>
            </a:r>
            <a:r>
              <a:rPr lang="en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release</a:t>
            </a:r>
            <a:r>
              <a:rPr lang="en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_name </a:t>
            </a:r>
            <a:r>
              <a:rPr lang="en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release</a:t>
            </a:r>
            <a:r>
              <a:rPr lang="en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_version </a:t>
            </a:r>
            <a:r>
              <a:rPr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# Delete the </a:t>
            </a:r>
            <a:r>
              <a:rPr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release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$ bosh verify </a:t>
            </a: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release</a:t>
            </a: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release</a:t>
            </a: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.file   </a:t>
            </a:r>
            <a:r>
              <a:rPr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# Verify the </a:t>
            </a:r>
            <a:r>
              <a:rPr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release</a:t>
            </a:r>
            <a:r>
              <a:rPr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 file is correct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$ bosh init </a:t>
            </a: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release</a:t>
            </a: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          </a:t>
            </a:r>
            <a:r>
              <a:rPr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# Initialize the directory structure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           </a:t>
            </a:r>
            <a:r>
              <a:rPr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# for a new </a:t>
            </a:r>
            <a:r>
              <a:rPr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release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Deployments</a:t>
            </a:r>
          </a:p>
        </p:txBody>
      </p:sp>
      <p:sp>
        <p:nvSpPr>
          <p:cNvPr id="152" name="Shape 152"/>
          <p:cNvSpPr txBox="1"/>
          <p:nvPr/>
        </p:nvSpPr>
        <p:spPr>
          <a:xfrm>
            <a:off x="665250" y="1980350"/>
            <a:ext cx="7835400" cy="28830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$ bosh deployments                </a:t>
            </a:r>
            <a:r>
              <a:rPr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# Display the list of uploaded </a:t>
            </a:r>
            <a:r>
              <a:rPr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deployment</a:t>
            </a:r>
            <a:r>
              <a:rPr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$ bosh deployment                 </a:t>
            </a:r>
            <a:r>
              <a:rPr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# Display the current deployment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$ bosh </a:t>
            </a: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deployment</a:t>
            </a: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manifest</a:t>
            </a: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.yml</a:t>
            </a: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# Sets the deployment manifest file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$ bosh edit deployment            </a:t>
            </a:r>
            <a:r>
              <a:rPr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# Edit the current deployment file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$ bosh delete </a:t>
            </a:r>
            <a:r>
              <a:rPr lang="en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deployment</a:t>
            </a:r>
            <a:r>
              <a:rPr lang="en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deployment</a:t>
            </a:r>
            <a:r>
              <a:rPr lang="en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_name   </a:t>
            </a:r>
            <a:r>
              <a:rPr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# Delete the </a:t>
            </a:r>
            <a:r>
              <a:rPr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deployment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Troubleshooting</a:t>
            </a:r>
          </a:p>
        </p:txBody>
      </p:sp>
      <p:sp>
        <p:nvSpPr>
          <p:cNvPr id="158" name="Shape 158"/>
          <p:cNvSpPr txBox="1"/>
          <p:nvPr/>
        </p:nvSpPr>
        <p:spPr>
          <a:xfrm>
            <a:off x="691200" y="1987075"/>
            <a:ext cx="7783500" cy="28830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$ bosh vms                    </a:t>
            </a:r>
            <a:r>
              <a:rPr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# Display all the deployed VMs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$ bosh vms --details          </a:t>
            </a:r>
            <a:r>
              <a:rPr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# Display all the details of the VMs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$ bosh instances              </a:t>
            </a:r>
            <a:r>
              <a:rPr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# Display the VMs in the current deployment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$ bosh instances --ps         </a:t>
            </a:r>
            <a:r>
              <a:rPr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# Display the instances process information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$ bosh recreate JOB [INDEX]   </a:t>
            </a:r>
            <a:r>
              <a:rPr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# Stop, delete, recreate and start a job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$ bosh stop JOB [INDEX]       </a:t>
            </a:r>
            <a:r>
              <a:rPr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# Stops a job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$ bosh start JOB [INDEX]      </a:t>
            </a:r>
            <a:r>
              <a:rPr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# Starts a job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$ bosh cck [DEPLOYMENT_NAME]  </a:t>
            </a:r>
            <a:r>
              <a:rPr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# Scan the deployment for the current vs. the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      desired state. For each difference offers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      actions to correct.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Troubleshooting / 2</a:t>
            </a:r>
          </a:p>
        </p:txBody>
      </p:sp>
      <p:sp>
        <p:nvSpPr>
          <p:cNvPr id="164" name="Shape 164"/>
          <p:cNvSpPr txBox="1"/>
          <p:nvPr/>
        </p:nvSpPr>
        <p:spPr>
          <a:xfrm>
            <a:off x="668875" y="1973625"/>
            <a:ext cx="7638300" cy="28830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$ bosh tasks            </a:t>
            </a:r>
            <a:r>
              <a:rPr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# Lists the current running tasks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$ bosh tasks recent     </a:t>
            </a:r>
            <a:r>
              <a:rPr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# Lists the recent executed tasks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$ bosh task [TASK_ID]   </a:t>
            </a:r>
            <a:r>
              <a:rPr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# Display the status of the task and its output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$ bosh logs JOB [INDEX] </a:t>
            </a:r>
            <a:r>
              <a:rPr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# Retrieves the logs for job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$ bosh ssh              </a:t>
            </a:r>
            <a:r>
              <a:rPr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# Offers a list of jobs to start a ssh session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$ bosh ssh [JOB]        </a:t>
            </a:r>
            <a:r>
              <a:rPr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# Starts a ssh session to the specified job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rPr>
              <a:t>$ bosh ssh --gateway_host YOUR_IP --gateway_user vcap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rPr>
              <a:t>  --gateway_identity_file YOUR_PEM_FILE</a:t>
            </a:r>
            <a:r>
              <a:rPr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 # Starts an ssh session when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                bosh SSH agent doesn’t work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                correctly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Troubleshooting / 3</a:t>
            </a:r>
          </a:p>
        </p:txBody>
      </p:sp>
      <p:sp>
        <p:nvSpPr>
          <p:cNvPr id="170" name="Shape 170"/>
          <p:cNvSpPr txBox="1"/>
          <p:nvPr/>
        </p:nvSpPr>
        <p:spPr>
          <a:xfrm>
            <a:off x="668875" y="1973625"/>
            <a:ext cx="7638300" cy="28830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# Example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$ bosh ssh api_z1 0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# All logs in: /var/vcap/sys/log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$ tail -f /var/vcap/sys/log/cloud_controller_ng.log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# Job configuration in: /var/vcap/jobs/[JOB_NAME]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$ vim /var/vcap/jobs/cloud_controller_ng/config/cloud_controller_ng.yml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Troubleshooting / 3</a:t>
            </a:r>
          </a:p>
        </p:txBody>
      </p:sp>
      <p:sp>
        <p:nvSpPr>
          <p:cNvPr id="176" name="Shape 176"/>
          <p:cNvSpPr txBox="1"/>
          <p:nvPr/>
        </p:nvSpPr>
        <p:spPr>
          <a:xfrm>
            <a:off x="668875" y="1973625"/>
            <a:ext cx="7638300" cy="28830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# Starting and stopping services in BOSH VMs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$ sudo su -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$ monit summary                 </a:t>
            </a:r>
            <a:r>
              <a:rPr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# List services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$ monit status                  </a:t>
            </a:r>
            <a:r>
              <a:rPr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# Display services status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$ monit stop [SERVICE_NAME]     </a:t>
            </a:r>
            <a:r>
              <a:rPr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# Stop services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$ monit start [SERVICE_NAME]    </a:t>
            </a:r>
            <a:r>
              <a:rPr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# Start services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$ monit restart [SERVICE_NAME]  </a:t>
            </a:r>
            <a:r>
              <a:rPr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# Restart services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$ monit stop all                </a:t>
            </a:r>
            <a:r>
              <a:rPr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# Stop all services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$ monit start all               </a:t>
            </a:r>
            <a:r>
              <a:rPr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# Start all services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$ monit restart all             </a:t>
            </a:r>
            <a:r>
              <a:rPr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# Restart all services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