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osh.io/releases/github.com/cloudfoundry/cf-release?version=26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cloudfoundry.org/concepts/high-availabilit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Cloud Foundry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Blue/Green platform deployment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changed from one release to another?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https://bosh.io/releases/github.com/cloudfoundry/cf-release?version=260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Basics</a:t>
            </a:r>
          </a:p>
        </p:txBody>
      </p:sp>
      <p:sp>
        <p:nvSpPr>
          <p:cNvPr id="74" name="Shape 74"/>
          <p:cNvSpPr/>
          <p:nvPr/>
        </p:nvSpPr>
        <p:spPr>
          <a:xfrm>
            <a:off x="5205050" y="1997950"/>
            <a:ext cx="1212600" cy="82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“Blue” CF</a:t>
            </a:r>
          </a:p>
        </p:txBody>
      </p:sp>
      <p:sp>
        <p:nvSpPr>
          <p:cNvPr id="75" name="Shape 75"/>
          <p:cNvSpPr/>
          <p:nvPr/>
        </p:nvSpPr>
        <p:spPr>
          <a:xfrm>
            <a:off x="5205050" y="3882850"/>
            <a:ext cx="1212600" cy="824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“Green” CF</a:t>
            </a:r>
          </a:p>
        </p:txBody>
      </p:sp>
      <p:sp>
        <p:nvSpPr>
          <p:cNvPr id="76" name="Shape 76"/>
          <p:cNvSpPr/>
          <p:nvPr/>
        </p:nvSpPr>
        <p:spPr>
          <a:xfrm>
            <a:off x="2329550" y="2968600"/>
            <a:ext cx="1172400" cy="76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Reverse Proxy</a:t>
            </a:r>
          </a:p>
        </p:txBody>
      </p:sp>
      <p:cxnSp>
        <p:nvCxnSpPr>
          <p:cNvPr id="77" name="Shape 77"/>
          <p:cNvCxnSpPr>
            <a:stCxn id="76" idx="3"/>
            <a:endCxn id="74" idx="1"/>
          </p:cNvCxnSpPr>
          <p:nvPr/>
        </p:nvCxnSpPr>
        <p:spPr>
          <a:xfrm flipH="1" rot="10800000">
            <a:off x="3501950" y="2409850"/>
            <a:ext cx="1703100" cy="9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Basics</a:t>
            </a:r>
          </a:p>
        </p:txBody>
      </p:sp>
      <p:sp>
        <p:nvSpPr>
          <p:cNvPr id="83" name="Shape 83"/>
          <p:cNvSpPr/>
          <p:nvPr/>
        </p:nvSpPr>
        <p:spPr>
          <a:xfrm>
            <a:off x="5205050" y="1997950"/>
            <a:ext cx="1212600" cy="82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“Blue” CF</a:t>
            </a:r>
          </a:p>
        </p:txBody>
      </p:sp>
      <p:sp>
        <p:nvSpPr>
          <p:cNvPr id="84" name="Shape 84"/>
          <p:cNvSpPr/>
          <p:nvPr/>
        </p:nvSpPr>
        <p:spPr>
          <a:xfrm>
            <a:off x="5205050" y="3882850"/>
            <a:ext cx="1212600" cy="824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“Green” CF</a:t>
            </a:r>
          </a:p>
        </p:txBody>
      </p:sp>
      <p:sp>
        <p:nvSpPr>
          <p:cNvPr id="85" name="Shape 85"/>
          <p:cNvSpPr/>
          <p:nvPr/>
        </p:nvSpPr>
        <p:spPr>
          <a:xfrm>
            <a:off x="2329550" y="2968600"/>
            <a:ext cx="1172400" cy="76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Reverse Proxy</a:t>
            </a:r>
          </a:p>
        </p:txBody>
      </p:sp>
      <p:cxnSp>
        <p:nvCxnSpPr>
          <p:cNvPr id="86" name="Shape 86"/>
          <p:cNvCxnSpPr>
            <a:stCxn id="85" idx="3"/>
            <a:endCxn id="83" idx="1"/>
          </p:cNvCxnSpPr>
          <p:nvPr/>
        </p:nvCxnSpPr>
        <p:spPr>
          <a:xfrm flipH="1" rot="10800000">
            <a:off x="3501950" y="2409850"/>
            <a:ext cx="1703100" cy="9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7" name="Shape 87"/>
          <p:cNvCxnSpPr>
            <a:stCxn id="83" idx="2"/>
            <a:endCxn id="84" idx="0"/>
          </p:cNvCxnSpPr>
          <p:nvPr/>
        </p:nvCxnSpPr>
        <p:spPr>
          <a:xfrm>
            <a:off x="5811350" y="2822050"/>
            <a:ext cx="0" cy="10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8" name="Shape 88"/>
          <p:cNvSpPr txBox="1"/>
          <p:nvPr/>
        </p:nvSpPr>
        <p:spPr>
          <a:xfrm>
            <a:off x="5915125" y="2978525"/>
            <a:ext cx="17031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Sync /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Backup &amp; Restore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Basics</a:t>
            </a:r>
          </a:p>
        </p:txBody>
      </p:sp>
      <p:sp>
        <p:nvSpPr>
          <p:cNvPr id="94" name="Shape 94"/>
          <p:cNvSpPr/>
          <p:nvPr/>
        </p:nvSpPr>
        <p:spPr>
          <a:xfrm>
            <a:off x="5205050" y="1997950"/>
            <a:ext cx="1212600" cy="82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“Blue” CF</a:t>
            </a:r>
          </a:p>
        </p:txBody>
      </p:sp>
      <p:sp>
        <p:nvSpPr>
          <p:cNvPr id="95" name="Shape 95"/>
          <p:cNvSpPr/>
          <p:nvPr/>
        </p:nvSpPr>
        <p:spPr>
          <a:xfrm>
            <a:off x="5205050" y="3882850"/>
            <a:ext cx="1212600" cy="824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“Green” CF</a:t>
            </a:r>
          </a:p>
        </p:txBody>
      </p:sp>
      <p:sp>
        <p:nvSpPr>
          <p:cNvPr id="96" name="Shape 96"/>
          <p:cNvSpPr/>
          <p:nvPr/>
        </p:nvSpPr>
        <p:spPr>
          <a:xfrm>
            <a:off x="2329550" y="2968600"/>
            <a:ext cx="1172400" cy="76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Reverse Proxy</a:t>
            </a:r>
          </a:p>
        </p:txBody>
      </p:sp>
      <p:cxnSp>
        <p:nvCxnSpPr>
          <p:cNvPr id="97" name="Shape 97"/>
          <p:cNvCxnSpPr>
            <a:stCxn id="96" idx="3"/>
            <a:endCxn id="95" idx="1"/>
          </p:cNvCxnSpPr>
          <p:nvPr/>
        </p:nvCxnSpPr>
        <p:spPr>
          <a:xfrm>
            <a:off x="3501950" y="3352450"/>
            <a:ext cx="1703100" cy="9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8" name="Shape 98"/>
          <p:cNvCxnSpPr>
            <a:stCxn id="96" idx="3"/>
            <a:endCxn id="94" idx="1"/>
          </p:cNvCxnSpPr>
          <p:nvPr/>
        </p:nvCxnSpPr>
        <p:spPr>
          <a:xfrm flipH="1" rot="10800000">
            <a:off x="3501950" y="2409850"/>
            <a:ext cx="1703100" cy="9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" name="Shape 99"/>
          <p:cNvCxnSpPr/>
          <p:nvPr/>
        </p:nvCxnSpPr>
        <p:spPr>
          <a:xfrm>
            <a:off x="5811350" y="2822050"/>
            <a:ext cx="0" cy="10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0" name="Shape 100"/>
          <p:cNvSpPr txBox="1"/>
          <p:nvPr/>
        </p:nvSpPr>
        <p:spPr>
          <a:xfrm>
            <a:off x="5915125" y="2978525"/>
            <a:ext cx="17031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Sync /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Backup &amp; Restore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Basics</a:t>
            </a:r>
          </a:p>
        </p:txBody>
      </p:sp>
      <p:sp>
        <p:nvSpPr>
          <p:cNvPr id="106" name="Shape 106"/>
          <p:cNvSpPr/>
          <p:nvPr/>
        </p:nvSpPr>
        <p:spPr>
          <a:xfrm>
            <a:off x="5205050" y="1997950"/>
            <a:ext cx="1212600" cy="824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“Blue” CF</a:t>
            </a:r>
          </a:p>
        </p:txBody>
      </p:sp>
      <p:sp>
        <p:nvSpPr>
          <p:cNvPr id="107" name="Shape 107"/>
          <p:cNvSpPr/>
          <p:nvPr/>
        </p:nvSpPr>
        <p:spPr>
          <a:xfrm>
            <a:off x="5205050" y="3882850"/>
            <a:ext cx="1212600" cy="824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“Green” CF</a:t>
            </a:r>
          </a:p>
        </p:txBody>
      </p:sp>
      <p:sp>
        <p:nvSpPr>
          <p:cNvPr id="108" name="Shape 108"/>
          <p:cNvSpPr/>
          <p:nvPr/>
        </p:nvSpPr>
        <p:spPr>
          <a:xfrm>
            <a:off x="2329550" y="2968600"/>
            <a:ext cx="1172400" cy="76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Reverse Proxy</a:t>
            </a:r>
          </a:p>
        </p:txBody>
      </p:sp>
      <p:cxnSp>
        <p:nvCxnSpPr>
          <p:cNvPr id="109" name="Shape 109"/>
          <p:cNvCxnSpPr>
            <a:stCxn id="108" idx="3"/>
            <a:endCxn id="107" idx="1"/>
          </p:cNvCxnSpPr>
          <p:nvPr/>
        </p:nvCxnSpPr>
        <p:spPr>
          <a:xfrm>
            <a:off x="3501950" y="3352450"/>
            <a:ext cx="1703100" cy="9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0" name="Shape 110"/>
          <p:cNvCxnSpPr>
            <a:stCxn id="108" idx="3"/>
            <a:endCxn id="106" idx="1"/>
          </p:cNvCxnSpPr>
          <p:nvPr/>
        </p:nvCxnSpPr>
        <p:spPr>
          <a:xfrm flipH="1" rot="10800000">
            <a:off x="3501950" y="2409850"/>
            <a:ext cx="1703100" cy="9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1" name="Shape 111"/>
          <p:cNvCxnSpPr/>
          <p:nvPr/>
        </p:nvCxnSpPr>
        <p:spPr>
          <a:xfrm>
            <a:off x="5811350" y="2822050"/>
            <a:ext cx="0" cy="10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2" name="Shape 112"/>
          <p:cNvSpPr txBox="1"/>
          <p:nvPr/>
        </p:nvSpPr>
        <p:spPr>
          <a:xfrm>
            <a:off x="5915125" y="2978525"/>
            <a:ext cx="17031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Sync /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Backup &amp; Restore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Sync</a:t>
            </a:r>
          </a:p>
        </p:txBody>
      </p:sp>
      <p:sp>
        <p:nvSpPr>
          <p:cNvPr id="118" name="Shape 118"/>
          <p:cNvSpPr/>
          <p:nvPr/>
        </p:nvSpPr>
        <p:spPr>
          <a:xfrm>
            <a:off x="615350" y="1921750"/>
            <a:ext cx="4815900" cy="12228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“Blue” CF</a:t>
            </a:r>
          </a:p>
        </p:txBody>
      </p:sp>
      <p:sp>
        <p:nvSpPr>
          <p:cNvPr id="119" name="Shape 119"/>
          <p:cNvSpPr/>
          <p:nvPr/>
        </p:nvSpPr>
        <p:spPr>
          <a:xfrm>
            <a:off x="615350" y="3659500"/>
            <a:ext cx="4815900" cy="1149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“Green” CF</a:t>
            </a:r>
          </a:p>
        </p:txBody>
      </p:sp>
      <p:sp>
        <p:nvSpPr>
          <p:cNvPr id="120" name="Shape 120"/>
          <p:cNvSpPr/>
          <p:nvPr/>
        </p:nvSpPr>
        <p:spPr>
          <a:xfrm>
            <a:off x="1552925" y="2445375"/>
            <a:ext cx="648900" cy="521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UAA</a:t>
            </a:r>
          </a:p>
        </p:txBody>
      </p:sp>
      <p:sp>
        <p:nvSpPr>
          <p:cNvPr id="121" name="Shape 121"/>
          <p:cNvSpPr/>
          <p:nvPr/>
        </p:nvSpPr>
        <p:spPr>
          <a:xfrm>
            <a:off x="1552925" y="4116100"/>
            <a:ext cx="648900" cy="521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UAA</a:t>
            </a:r>
          </a:p>
        </p:txBody>
      </p:sp>
      <p:sp>
        <p:nvSpPr>
          <p:cNvPr id="122" name="Shape 122"/>
          <p:cNvSpPr/>
          <p:nvPr/>
        </p:nvSpPr>
        <p:spPr>
          <a:xfrm>
            <a:off x="2489325" y="2445375"/>
            <a:ext cx="837600" cy="521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CCDB</a:t>
            </a:r>
          </a:p>
        </p:txBody>
      </p:sp>
      <p:sp>
        <p:nvSpPr>
          <p:cNvPr id="123" name="Shape 123"/>
          <p:cNvSpPr/>
          <p:nvPr/>
        </p:nvSpPr>
        <p:spPr>
          <a:xfrm>
            <a:off x="2489325" y="4116100"/>
            <a:ext cx="837600" cy="521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CCDB</a:t>
            </a:r>
          </a:p>
        </p:txBody>
      </p:sp>
      <p:sp>
        <p:nvSpPr>
          <p:cNvPr id="124" name="Shape 124"/>
          <p:cNvSpPr/>
          <p:nvPr/>
        </p:nvSpPr>
        <p:spPr>
          <a:xfrm>
            <a:off x="3614425" y="2445375"/>
            <a:ext cx="1185300" cy="521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Blobstore</a:t>
            </a:r>
          </a:p>
        </p:txBody>
      </p:sp>
      <p:sp>
        <p:nvSpPr>
          <p:cNvPr id="125" name="Shape 125"/>
          <p:cNvSpPr/>
          <p:nvPr/>
        </p:nvSpPr>
        <p:spPr>
          <a:xfrm>
            <a:off x="3614425" y="4116100"/>
            <a:ext cx="1185300" cy="521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Blobstore</a:t>
            </a:r>
          </a:p>
        </p:txBody>
      </p:sp>
      <p:cxnSp>
        <p:nvCxnSpPr>
          <p:cNvPr id="126" name="Shape 126"/>
          <p:cNvCxnSpPr>
            <a:stCxn id="120" idx="2"/>
            <a:endCxn id="121" idx="0"/>
          </p:cNvCxnSpPr>
          <p:nvPr/>
        </p:nvCxnSpPr>
        <p:spPr>
          <a:xfrm>
            <a:off x="1877375" y="2967075"/>
            <a:ext cx="0" cy="11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7" name="Shape 127"/>
          <p:cNvCxnSpPr>
            <a:stCxn id="122" idx="2"/>
            <a:endCxn id="123" idx="0"/>
          </p:cNvCxnSpPr>
          <p:nvPr/>
        </p:nvCxnSpPr>
        <p:spPr>
          <a:xfrm>
            <a:off x="2908125" y="2967075"/>
            <a:ext cx="0" cy="11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8" name="Shape 128"/>
          <p:cNvCxnSpPr>
            <a:stCxn id="124" idx="2"/>
            <a:endCxn id="125" idx="0"/>
          </p:cNvCxnSpPr>
          <p:nvPr/>
        </p:nvCxnSpPr>
        <p:spPr>
          <a:xfrm>
            <a:off x="4207075" y="2967075"/>
            <a:ext cx="0" cy="11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Sync w/o Blobstore</a:t>
            </a:r>
          </a:p>
        </p:txBody>
      </p:sp>
      <p:sp>
        <p:nvSpPr>
          <p:cNvPr id="134" name="Shape 134"/>
          <p:cNvSpPr/>
          <p:nvPr/>
        </p:nvSpPr>
        <p:spPr>
          <a:xfrm>
            <a:off x="615350" y="1921750"/>
            <a:ext cx="4815900" cy="12228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“Blue” CF</a:t>
            </a:r>
          </a:p>
        </p:txBody>
      </p:sp>
      <p:sp>
        <p:nvSpPr>
          <p:cNvPr id="135" name="Shape 135"/>
          <p:cNvSpPr/>
          <p:nvPr/>
        </p:nvSpPr>
        <p:spPr>
          <a:xfrm>
            <a:off x="615350" y="3659500"/>
            <a:ext cx="4815900" cy="1149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“Green” CF</a:t>
            </a:r>
          </a:p>
        </p:txBody>
      </p:sp>
      <p:sp>
        <p:nvSpPr>
          <p:cNvPr id="136" name="Shape 136"/>
          <p:cNvSpPr/>
          <p:nvPr/>
        </p:nvSpPr>
        <p:spPr>
          <a:xfrm>
            <a:off x="1552925" y="2445375"/>
            <a:ext cx="648900" cy="521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UAA</a:t>
            </a:r>
          </a:p>
        </p:txBody>
      </p:sp>
      <p:sp>
        <p:nvSpPr>
          <p:cNvPr id="137" name="Shape 137"/>
          <p:cNvSpPr/>
          <p:nvPr/>
        </p:nvSpPr>
        <p:spPr>
          <a:xfrm>
            <a:off x="1552925" y="4116100"/>
            <a:ext cx="648900" cy="521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UAA</a:t>
            </a:r>
          </a:p>
        </p:txBody>
      </p:sp>
      <p:sp>
        <p:nvSpPr>
          <p:cNvPr id="138" name="Shape 138"/>
          <p:cNvSpPr/>
          <p:nvPr/>
        </p:nvSpPr>
        <p:spPr>
          <a:xfrm>
            <a:off x="2489325" y="2445375"/>
            <a:ext cx="837600" cy="521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CCDB</a:t>
            </a:r>
          </a:p>
        </p:txBody>
      </p:sp>
      <p:sp>
        <p:nvSpPr>
          <p:cNvPr id="139" name="Shape 139"/>
          <p:cNvSpPr/>
          <p:nvPr/>
        </p:nvSpPr>
        <p:spPr>
          <a:xfrm>
            <a:off x="2489325" y="4116100"/>
            <a:ext cx="837600" cy="521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CCDB</a:t>
            </a:r>
          </a:p>
        </p:txBody>
      </p:sp>
      <p:sp>
        <p:nvSpPr>
          <p:cNvPr id="140" name="Shape 140"/>
          <p:cNvSpPr/>
          <p:nvPr/>
        </p:nvSpPr>
        <p:spPr>
          <a:xfrm>
            <a:off x="6372750" y="2662050"/>
            <a:ext cx="1646700" cy="13845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External </a:t>
            </a:r>
            <a:r>
              <a:rPr lang="en"/>
              <a:t>Blobstore</a:t>
            </a:r>
          </a:p>
        </p:txBody>
      </p:sp>
      <p:cxnSp>
        <p:nvCxnSpPr>
          <p:cNvPr id="141" name="Shape 141"/>
          <p:cNvCxnSpPr>
            <a:stCxn id="136" idx="2"/>
            <a:endCxn id="137" idx="0"/>
          </p:cNvCxnSpPr>
          <p:nvPr/>
        </p:nvCxnSpPr>
        <p:spPr>
          <a:xfrm>
            <a:off x="1877375" y="2967075"/>
            <a:ext cx="0" cy="11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2" name="Shape 142"/>
          <p:cNvCxnSpPr>
            <a:stCxn id="138" idx="2"/>
            <a:endCxn id="139" idx="0"/>
          </p:cNvCxnSpPr>
          <p:nvPr/>
        </p:nvCxnSpPr>
        <p:spPr>
          <a:xfrm>
            <a:off x="2908125" y="2967075"/>
            <a:ext cx="0" cy="11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3" name="Shape 143"/>
          <p:cNvCxnSpPr>
            <a:stCxn id="134" idx="3"/>
            <a:endCxn id="140" idx="1"/>
          </p:cNvCxnSpPr>
          <p:nvPr/>
        </p:nvCxnSpPr>
        <p:spPr>
          <a:xfrm>
            <a:off x="5431250" y="2533150"/>
            <a:ext cx="941400" cy="8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4" name="Shape 144"/>
          <p:cNvCxnSpPr>
            <a:stCxn id="135" idx="3"/>
            <a:endCxn id="140" idx="1"/>
          </p:cNvCxnSpPr>
          <p:nvPr/>
        </p:nvCxnSpPr>
        <p:spPr>
          <a:xfrm flipH="1" rot="10800000">
            <a:off x="5431250" y="3354400"/>
            <a:ext cx="941400" cy="8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Recommended approach (canaries)</a:t>
            </a:r>
          </a:p>
        </p:txBody>
      </p:sp>
      <p:sp>
        <p:nvSpPr>
          <p:cNvPr id="150" name="Shape 150"/>
          <p:cNvSpPr/>
          <p:nvPr/>
        </p:nvSpPr>
        <p:spPr>
          <a:xfrm>
            <a:off x="3053750" y="1921750"/>
            <a:ext cx="4293900" cy="2853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 </a:t>
            </a:r>
            <a:r>
              <a:rPr lang="en"/>
              <a:t>CF deployment</a:t>
            </a:r>
          </a:p>
        </p:txBody>
      </p:sp>
      <p:sp>
        <p:nvSpPr>
          <p:cNvPr id="151" name="Shape 151"/>
          <p:cNvSpPr/>
          <p:nvPr/>
        </p:nvSpPr>
        <p:spPr>
          <a:xfrm>
            <a:off x="3770600" y="2595150"/>
            <a:ext cx="1095900" cy="5217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Gorouter 1</a:t>
            </a:r>
          </a:p>
        </p:txBody>
      </p:sp>
      <p:sp>
        <p:nvSpPr>
          <p:cNvPr id="152" name="Shape 152"/>
          <p:cNvSpPr/>
          <p:nvPr/>
        </p:nvSpPr>
        <p:spPr>
          <a:xfrm>
            <a:off x="3770600" y="3229125"/>
            <a:ext cx="1095900" cy="5217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Gorouter 2</a:t>
            </a:r>
          </a:p>
        </p:txBody>
      </p:sp>
      <p:sp>
        <p:nvSpPr>
          <p:cNvPr id="153" name="Shape 153"/>
          <p:cNvSpPr/>
          <p:nvPr/>
        </p:nvSpPr>
        <p:spPr>
          <a:xfrm>
            <a:off x="3770600" y="3863100"/>
            <a:ext cx="1095900" cy="5217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Gorouter 3</a:t>
            </a:r>
          </a:p>
        </p:txBody>
      </p:sp>
      <p:sp>
        <p:nvSpPr>
          <p:cNvPr id="154" name="Shape 154"/>
          <p:cNvSpPr/>
          <p:nvPr/>
        </p:nvSpPr>
        <p:spPr>
          <a:xfrm>
            <a:off x="5254025" y="2595150"/>
            <a:ext cx="1095900" cy="521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Gorouter 1</a:t>
            </a:r>
          </a:p>
        </p:txBody>
      </p:sp>
      <p:sp>
        <p:nvSpPr>
          <p:cNvPr id="155" name="Shape 155"/>
          <p:cNvSpPr/>
          <p:nvPr/>
        </p:nvSpPr>
        <p:spPr>
          <a:xfrm>
            <a:off x="5254025" y="3229125"/>
            <a:ext cx="1095900" cy="521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Gorouter 2</a:t>
            </a:r>
          </a:p>
        </p:txBody>
      </p:sp>
      <p:sp>
        <p:nvSpPr>
          <p:cNvPr id="156" name="Shape 156"/>
          <p:cNvSpPr/>
          <p:nvPr/>
        </p:nvSpPr>
        <p:spPr>
          <a:xfrm>
            <a:off x="5254025" y="3863100"/>
            <a:ext cx="1095900" cy="521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Gorouter 3</a:t>
            </a:r>
          </a:p>
        </p:txBody>
      </p:sp>
      <p:sp>
        <p:nvSpPr>
          <p:cNvPr id="157" name="Shape 157"/>
          <p:cNvSpPr/>
          <p:nvPr/>
        </p:nvSpPr>
        <p:spPr>
          <a:xfrm>
            <a:off x="1538350" y="3132825"/>
            <a:ext cx="996600" cy="71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Load Balancer</a:t>
            </a:r>
          </a:p>
        </p:txBody>
      </p:sp>
      <p:cxnSp>
        <p:nvCxnSpPr>
          <p:cNvPr id="158" name="Shape 158"/>
          <p:cNvCxnSpPr>
            <a:stCxn id="157" idx="3"/>
            <a:endCxn id="151" idx="1"/>
          </p:cNvCxnSpPr>
          <p:nvPr/>
        </p:nvCxnSpPr>
        <p:spPr>
          <a:xfrm flipH="1" rot="10800000">
            <a:off x="2534950" y="2856075"/>
            <a:ext cx="1235700" cy="6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9" name="Shape 159"/>
          <p:cNvCxnSpPr>
            <a:stCxn id="157" idx="3"/>
            <a:endCxn id="152" idx="1"/>
          </p:cNvCxnSpPr>
          <p:nvPr/>
        </p:nvCxnSpPr>
        <p:spPr>
          <a:xfrm>
            <a:off x="2534950" y="3489975"/>
            <a:ext cx="123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0" name="Shape 160"/>
          <p:cNvCxnSpPr>
            <a:stCxn id="157" idx="3"/>
            <a:endCxn id="153" idx="1"/>
          </p:cNvCxnSpPr>
          <p:nvPr/>
        </p:nvCxnSpPr>
        <p:spPr>
          <a:xfrm>
            <a:off x="2534950" y="3489975"/>
            <a:ext cx="1235700" cy="6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1" name="Shape 161"/>
          <p:cNvCxnSpPr>
            <a:stCxn id="157" idx="3"/>
            <a:endCxn id="154" idx="1"/>
          </p:cNvCxnSpPr>
          <p:nvPr/>
        </p:nvCxnSpPr>
        <p:spPr>
          <a:xfrm flipH="1" rot="10800000">
            <a:off x="2534950" y="2856075"/>
            <a:ext cx="2719200" cy="6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2" name="Shape 162"/>
          <p:cNvCxnSpPr/>
          <p:nvPr/>
        </p:nvCxnSpPr>
        <p:spPr>
          <a:xfrm>
            <a:off x="2534950" y="3489975"/>
            <a:ext cx="271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3" name="Shape 163"/>
          <p:cNvCxnSpPr>
            <a:stCxn id="157" idx="3"/>
            <a:endCxn id="156" idx="1"/>
          </p:cNvCxnSpPr>
          <p:nvPr/>
        </p:nvCxnSpPr>
        <p:spPr>
          <a:xfrm>
            <a:off x="2534950" y="3489975"/>
            <a:ext cx="2719200" cy="6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4" name="Shape 164"/>
          <p:cNvSpPr txBox="1"/>
          <p:nvPr/>
        </p:nvSpPr>
        <p:spPr>
          <a:xfrm>
            <a:off x="528375" y="1959750"/>
            <a:ext cx="1932900" cy="48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bosh deploy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 Cloud Foundry Config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71900" y="1919075"/>
            <a:ext cx="8222100" cy="52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https://docs.cloudfoundry.org/concepts/high-availability.html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662200" y="3147700"/>
            <a:ext cx="7638300" cy="1608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update: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canaries: 1                    # Number of canary instances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max_in_flight: 2               # Number of instances updated in parallel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canary_watch_time: 1000-30000  # Time in ms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update_watch_time: 1000-30000  # Time in ms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662200" y="2702175"/>
            <a:ext cx="44946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Canaries </a:t>
            </a: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config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