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ltoros_Logo1(1).png"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550" y="62075"/>
            <a:ext cx="925700" cy="2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  <p:pic>
        <p:nvPicPr>
          <p:cNvPr descr="Altoros_Logo1(1)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6550" y="62075"/>
            <a:ext cx="925700" cy="231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Cloud Foundry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Enable SSL/TLS in Gorouter and HAProxy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32778" y="194265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and files involved</a:t>
            </a:r>
          </a:p>
        </p:txBody>
      </p:sp>
      <p:sp>
        <p:nvSpPr>
          <p:cNvPr id="76" name="Shape 76"/>
          <p:cNvSpPr/>
          <p:nvPr/>
        </p:nvSpPr>
        <p:spPr>
          <a:xfrm>
            <a:off x="4059525" y="2660542"/>
            <a:ext cx="15810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Gorouter</a:t>
            </a:r>
          </a:p>
        </p:txBody>
      </p:sp>
      <p:sp>
        <p:nvSpPr>
          <p:cNvPr id="77" name="Shape 77"/>
          <p:cNvSpPr/>
          <p:nvPr/>
        </p:nvSpPr>
        <p:spPr>
          <a:xfrm>
            <a:off x="4059525" y="807225"/>
            <a:ext cx="15810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BOSH</a:t>
            </a:r>
          </a:p>
        </p:txBody>
      </p:sp>
      <p:sp>
        <p:nvSpPr>
          <p:cNvPr id="78" name="Shape 78"/>
          <p:cNvSpPr/>
          <p:nvPr/>
        </p:nvSpPr>
        <p:spPr>
          <a:xfrm>
            <a:off x="4059525" y="3587200"/>
            <a:ext cx="15810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HAProxy</a:t>
            </a:r>
          </a:p>
        </p:txBody>
      </p:sp>
      <p:sp>
        <p:nvSpPr>
          <p:cNvPr id="79" name="Shape 79"/>
          <p:cNvSpPr/>
          <p:nvPr/>
        </p:nvSpPr>
        <p:spPr>
          <a:xfrm>
            <a:off x="4059525" y="1733883"/>
            <a:ext cx="1581000" cy="736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Cloud Foundry  deployment manifest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SSL/TLS passthrough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842875"/>
            <a:ext cx="8222100" cy="135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wo possible configurations: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SSL/TLS Termination at the Load Balancer (HAProxy)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SSL/TLS Termination at the Gorouter (HAProxy + Gorouter)</a:t>
            </a:r>
            <a:br>
              <a:rPr lang="en"/>
            </a:b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150" y="3197075"/>
            <a:ext cx="54292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your HAProxy certs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97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Get your certs from an issuing entity (better) or generate them yourself.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H</a:t>
            </a:r>
            <a:r>
              <a:rPr lang="en"/>
              <a:t>AProxy uses RSA + X509 certs.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68875" y="2888025"/>
            <a:ext cx="7638300" cy="201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openssl genrsa -out mydomain.io.key 1024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openssl req -new -key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mydomain.io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 -out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mydomain.io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.key.csr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openssl x509 -req -days 365 -in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mydomain.io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.key.csr \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-signkey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mydomain.io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 \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-out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mydomain.io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certificates to your manifest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68875" y="2381125"/>
            <a:ext cx="7638300" cy="251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properties: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ha_proxy: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ssl_pem: |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-----BEGIN RSA PRIVATE KEY-----   # Delete this 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# Here goes the contents of mydomain.io.key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-----END RSA PRIVATE KEY-----     # Delete this 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-----BEGIN CERTIFICATE-----       # Delete this line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# Here goes the contents of mydomain.io.crt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-----END CERTIFICATE-----         # Delete this line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your Gorouter certs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97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Get your certs from an issuing entity (better) or generate them yourself.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Gorouter uses RSA + X509 certs.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68875" y="2888025"/>
            <a:ext cx="7638300" cy="201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openssl genrsa -out gorouter.key 1024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openssl req -new -key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gorouter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 -out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gorouter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.key.csr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sudo openssl x509 -req -days 365 -in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gorouter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.key.csr \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-signkey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gorouter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.key \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-out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gorouter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.crt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certificates to your manifest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68875" y="1847725"/>
            <a:ext cx="7638300" cy="321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properties: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router: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ssl_cert: |+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-----BEGIN CERTIFICATE-----       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Delete this line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# Here goes the contents of mydomain.io.crt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-----END CERTIFICATE-----         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Delete this line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ssl_key: |+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-----BEGIN CERTIFICATE-----       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Delete this line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# Here goes the contents of mydomain.io.crt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-----END CERTIFICATE-----         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Delete this line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-----BEGIN RSA PRIVATE KEY-----   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Delete this line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# Here goes the contents of mydomain.io.key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-----END RSA PRIVATE KEY-----      </a:t>
            </a:r>
            <a:r>
              <a:rPr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 Delete this line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Enable SSL/TLS in the Gorouter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68875" y="2914525"/>
            <a:ext cx="7638300" cy="160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properties: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router: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enable_ssl: true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ssl_skip_validation: true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97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ssl_skip_validation</a:t>
            </a:r>
            <a:r>
              <a:rPr lang="en"/>
              <a:t> should be set to true if certs are self signed</a:t>
            </a:r>
            <a:r>
              <a:rPr lang="en"/>
              <a:t>.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Redeploy!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60950" y="3049325"/>
            <a:ext cx="8222100" cy="192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en"/>
              <a:t>Important</a:t>
            </a:r>
            <a:r>
              <a:rPr lang="en"/>
              <a:t>: Enabling SSL/TLS termination in the Gorouter will increase the general response time.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52850" y="1908875"/>
            <a:ext cx="7638300" cy="97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bosh deploy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