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3716000" cx="24384000"/>
  <p:notesSz cx="6858000" cy="9144000"/>
  <p:embeddedFontLst>
    <p:embeddedFont>
      <p:font typeface="Proxima Nova"/>
      <p:regular r:id="rId17"/>
      <p:bold r:id="rId18"/>
      <p:italic r:id="rId19"/>
      <p:boldItalic r:id="rId20"/>
    </p:embeddedFont>
    <p:embeddedFont>
      <p:font typeface="Cabin"/>
      <p:regular r:id="rId21"/>
      <p:bold r:id="rId22"/>
      <p:italic r:id="rId23"/>
      <p:boldItalic r:id="rId24"/>
    </p:embeddedFont>
    <p:embeddedFont>
      <p:font typeface="Montserrat"/>
      <p:regular r:id="rId25"/>
      <p:bold r:id="rId26"/>
      <p:italic r:id="rId27"/>
      <p:boldItalic r:id="rId28"/>
    </p:embeddedFon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7C3C26B-0B44-4C12-851C-38B4D07AFA98}">
  <a:tblStyle styleId="{37C3C26B-0B44-4C12-851C-38B4D07AFA9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Cabin-bold.fntdata"/><Relationship Id="rId21" Type="http://schemas.openxmlformats.org/officeDocument/2006/relationships/font" Target="fonts/Cabin-regular.fntdata"/><Relationship Id="rId24" Type="http://schemas.openxmlformats.org/officeDocument/2006/relationships/font" Target="fonts/Cabin-boldItalic.fntdata"/><Relationship Id="rId23" Type="http://schemas.openxmlformats.org/officeDocument/2006/relationships/font" Target="fonts/Cabin-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SourceSansPr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ct val="116666"/>
              <a:buFont typeface="Cabin"/>
              <a:buNone/>
              <a:defRPr b="0" i="0" sz="1200" u="none" cap="none" strike="noStrike">
                <a:solidFill>
                  <a:schemeClr val="dk1"/>
                </a:solidFill>
                <a:latin typeface="Cabin"/>
                <a:ea typeface="Cabin"/>
                <a:cs typeface="Cabin"/>
                <a:sym typeface="Cabin"/>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chemeClr val="dk1"/>
              </a:buClr>
              <a:buSzPct val="116666"/>
              <a:buFont typeface="Cabin"/>
              <a:buNone/>
              <a:defRPr b="0" i="0" sz="1200" u="none" cap="none" strike="noStrike">
                <a:solidFill>
                  <a:schemeClr val="dk1"/>
                </a:solidFill>
                <a:latin typeface="Cabin"/>
                <a:ea typeface="Cabin"/>
                <a:cs typeface="Cabin"/>
                <a:sym typeface="Cabin"/>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5" name="Shape 5"/>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indent="0" lvl="0" marL="0" marR="0" rtl="0" algn="l">
              <a:spcBef>
                <a:spcPts val="360"/>
              </a:spcBef>
              <a:spcAft>
                <a:spcPts val="0"/>
              </a:spcAft>
              <a:buClr>
                <a:schemeClr val="dk1"/>
              </a:buClr>
              <a:buSzPct val="116666"/>
              <a:buFont typeface="Calibri"/>
              <a:buChar char="●"/>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Clr>
                <a:schemeClr val="dk1"/>
              </a:buClr>
              <a:buSzPct val="116666"/>
              <a:buFont typeface="Calibri"/>
              <a:buChar char="○"/>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SzPct val="116666"/>
              <a:buFont typeface="Calibri"/>
              <a:buChar char="■"/>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Clr>
                <a:schemeClr val="dk1"/>
              </a:buClr>
              <a:buSzPct val="116666"/>
              <a:buFont typeface="Calibri"/>
              <a:buChar char="●"/>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Clr>
                <a:schemeClr val="dk1"/>
              </a:buClr>
              <a:buSzPct val="116666"/>
              <a:buFont typeface="Calibri"/>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SzPct val="116666"/>
              <a:buFont typeface="Calibri"/>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SzPct val="116666"/>
              <a:buFont typeface="Calibri"/>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SzPct val="116666"/>
              <a:buFont typeface="Calibri"/>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SzPct val="116666"/>
              <a:buFont typeface="Calibri"/>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SzPct val="116666"/>
              <a:buFont typeface="Cabin"/>
              <a:buNone/>
              <a:defRPr b="0" i="0" sz="1200" u="none" cap="none" strike="noStrike">
                <a:solidFill>
                  <a:schemeClr val="dk1"/>
                </a:solidFill>
                <a:latin typeface="Cabin"/>
                <a:ea typeface="Cabin"/>
                <a:cs typeface="Cabin"/>
                <a:sym typeface="Cabin"/>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bin"/>
              <a:buNone/>
            </a:pPr>
            <a:fld id="{00000000-1234-1234-1234-123412341234}" type="slidenum">
              <a:rPr b="0" i="0" lang="en-US" sz="1200" u="none" cap="none" strike="noStrike">
                <a:solidFill>
                  <a:schemeClr val="dk1"/>
                </a:solidFill>
                <a:latin typeface="Cabin"/>
                <a:ea typeface="Cabin"/>
                <a:cs typeface="Cabin"/>
                <a:sym typeface="Cabin"/>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0" name="Shape 290"/>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91" name="Shape 291"/>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bin"/>
              <a:buNone/>
            </a:pPr>
            <a:fld id="{00000000-1234-1234-1234-123412341234}" type="slidenum">
              <a:rPr b="0" i="0" lang="en-US" sz="1200" u="none" cap="none" strike="noStrike">
                <a:solidFill>
                  <a:schemeClr val="dk1"/>
                </a:solidFill>
                <a:latin typeface="Cabin"/>
                <a:ea typeface="Cabin"/>
                <a:cs typeface="Cabin"/>
                <a:sym typeface="Cabin"/>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390" name="Shape 390"/>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403" name="Shape 403"/>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1" name="Shape 30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rgbClr val="000000"/>
              </a:buClr>
              <a:buSzPct val="25000"/>
              <a:buFont typeface="Arial"/>
              <a:buNone/>
            </a:pPr>
            <a:r>
              <a:rPr b="0" i="0" lang="en-US" sz="1200" u="none" cap="none" strike="noStrike">
                <a:solidFill>
                  <a:srgbClr val="000000"/>
                </a:solidFill>
                <a:latin typeface="Calibri"/>
                <a:ea typeface="Calibri"/>
                <a:cs typeface="Calibri"/>
                <a:sym typeface="Calibri"/>
              </a:rPr>
              <a:t>goal:</a:t>
            </a:r>
          </a:p>
          <a:p>
            <a:pPr indent="-228600" lvl="0" marL="457200" marR="0" rtl="0" algn="l">
              <a:spcBef>
                <a:spcPts val="0"/>
              </a:spcBef>
              <a:spcAft>
                <a:spcPts val="0"/>
              </a:spcAft>
              <a:buClr>
                <a:srgbClr val="000000"/>
              </a:buClr>
              <a:buSzPct val="100000"/>
              <a:buFont typeface="Calibri"/>
              <a:buChar char="●"/>
            </a:pPr>
            <a:r>
              <a:rPr b="0" i="0" lang="en-US" sz="1200" u="none" cap="none" strike="noStrike">
                <a:solidFill>
                  <a:srgbClr val="000000"/>
                </a:solidFill>
                <a:latin typeface="Calibri"/>
                <a:ea typeface="Calibri"/>
                <a:cs typeface="Calibri"/>
                <a:sym typeface="Calibri"/>
              </a:rPr>
              <a:t>single platform for all devices</a:t>
            </a:r>
          </a:p>
          <a:p>
            <a:pPr indent="-228600" lvl="0" marL="457200" marR="0" rtl="0" algn="l">
              <a:spcBef>
                <a:spcPts val="0"/>
              </a:spcBef>
              <a:spcAft>
                <a:spcPts val="0"/>
              </a:spcAft>
              <a:buClr>
                <a:srgbClr val="000000"/>
              </a:buClr>
              <a:buSzPct val="100000"/>
              <a:buFont typeface="Calibri"/>
              <a:buChar char="●"/>
            </a:pPr>
            <a:r>
              <a:rPr b="0" i="0" lang="en-US" sz="1200" u="none" cap="none" strike="noStrike">
                <a:solidFill>
                  <a:srgbClr val="000000"/>
                </a:solidFill>
                <a:latin typeface="Calibri"/>
                <a:ea typeface="Calibri"/>
                <a:cs typeface="Calibri"/>
                <a:sym typeface="Calibri"/>
              </a:rPr>
              <a:t>Increase quality and reduce the amount of stabilization</a:t>
            </a:r>
          </a:p>
          <a:p>
            <a:pPr indent="-228600" lvl="0" marL="457200" marR="0" rtl="0" algn="l">
              <a:spcBef>
                <a:spcPts val="0"/>
              </a:spcBef>
              <a:spcAft>
                <a:spcPts val="0"/>
              </a:spcAft>
              <a:buClr>
                <a:srgbClr val="000000"/>
              </a:buClr>
              <a:buSzPct val="100000"/>
              <a:buFont typeface="Calibri"/>
              <a:buChar char="●"/>
            </a:pPr>
            <a:r>
              <a:rPr b="0" i="0" lang="en-US" sz="1200" u="none" cap="none" strike="noStrike">
                <a:solidFill>
                  <a:srgbClr val="000000"/>
                </a:solidFill>
                <a:latin typeface="Calibri"/>
                <a:ea typeface="Calibri"/>
                <a:cs typeface="Calibri"/>
                <a:sym typeface="Calibri"/>
              </a:rPr>
              <a:t>reduce planning. </a:t>
            </a:r>
          </a:p>
          <a:p>
            <a:pPr indent="0" lvl="0" marL="0" marR="0" rtl="0" algn="l">
              <a:spcBef>
                <a:spcPts val="0"/>
              </a:spcBef>
              <a:spcAft>
                <a:spcPts val="0"/>
              </a:spcAft>
              <a:buClr>
                <a:srgbClr val="000000"/>
              </a:buClr>
              <a:buSzPct val="25000"/>
              <a:buFont typeface="Arial"/>
              <a:buNone/>
            </a:pPr>
            <a:r>
              <a:t/>
            </a:r>
            <a:endParaRPr b="0" i="0" sz="1200" u="none" cap="none" strike="noStrike">
              <a:solidFill>
                <a:srgbClr val="000000"/>
              </a:solidFill>
              <a:latin typeface="Calibri"/>
              <a:ea typeface="Calibri"/>
              <a:cs typeface="Calibri"/>
              <a:sym typeface="Calibri"/>
            </a:endParaRPr>
          </a:p>
          <a:p>
            <a:pPr indent="0" lvl="0" marL="0" marR="0" rtl="0" algn="l">
              <a:spcBef>
                <a:spcPts val="0"/>
              </a:spcBef>
              <a:spcAft>
                <a:spcPts val="0"/>
              </a:spcAft>
              <a:buClr>
                <a:srgbClr val="000000"/>
              </a:buClr>
              <a:buSzPct val="25000"/>
              <a:buFont typeface="Arial"/>
              <a:buNone/>
            </a:pPr>
            <a:r>
              <a:rPr b="0" i="0" lang="en-US" sz="1200" u="none" cap="none" strike="noStrike">
                <a:solidFill>
                  <a:srgbClr val="000000"/>
                </a:solidFill>
                <a:latin typeface="Calibri"/>
                <a:ea typeface="Calibri"/>
                <a:cs typeface="Calibri"/>
                <a:sym typeface="Calibri"/>
              </a:rPr>
              <a:t>PaaS is good fit for Project automatization</a:t>
            </a:r>
          </a:p>
          <a:p>
            <a:pPr indent="0" lvl="0" marL="0" marR="0" rtl="0" algn="l">
              <a:spcBef>
                <a:spcPts val="0"/>
              </a:spcBef>
              <a:spcAft>
                <a:spcPts val="0"/>
              </a:spcAft>
              <a:buClr>
                <a:srgbClr val="000000"/>
              </a:buClr>
              <a:buSzPct val="25000"/>
              <a:buFont typeface="Arial"/>
              <a:buNone/>
            </a:pPr>
            <a:r>
              <a:rPr b="0" i="0" lang="en-US" sz="1200" u="none" cap="none" strike="noStrike">
                <a:solidFill>
                  <a:srgbClr val="000000"/>
                </a:solidFill>
                <a:latin typeface="Calibri"/>
                <a:ea typeface="Calibri"/>
                <a:cs typeface="Calibri"/>
                <a:sym typeface="Calibri"/>
              </a:rPr>
              <a:t>tests should be small.</a:t>
            </a:r>
          </a:p>
        </p:txBody>
      </p:sp>
      <p:sp>
        <p:nvSpPr>
          <p:cNvPr id="302" name="Shape 302"/>
          <p:cNvSpPr txBox="1"/>
          <p:nvPr>
            <p:ph idx="12" type="sldNum"/>
          </p:nvPr>
        </p:nvSpPr>
        <p:spPr>
          <a:xfrm>
            <a:off x="3884612" y="8685213"/>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bin"/>
              <a:buNone/>
            </a:pPr>
            <a:fld id="{00000000-1234-1234-1234-123412341234}" type="slidenum">
              <a:rPr b="0" i="0" lang="en-US" sz="1200" u="none" cap="none" strike="noStrike">
                <a:solidFill>
                  <a:schemeClr val="dk1"/>
                </a:solidFill>
                <a:latin typeface="Cabin"/>
                <a:ea typeface="Cabin"/>
                <a:cs typeface="Cabin"/>
                <a:sym typeface="Cabin"/>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0" name="Shape 31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rgbClr val="000000"/>
              </a:buClr>
              <a:buSzPct val="25000"/>
              <a:buFont typeface="Arial"/>
              <a:buNone/>
            </a:pPr>
            <a:r>
              <a:rPr b="0" i="0" lang="en-US" sz="1200" u="none" cap="none" strike="noStrike">
                <a:solidFill>
                  <a:srgbClr val="000000"/>
                </a:solidFill>
                <a:latin typeface="Calibri"/>
                <a:ea typeface="Calibri"/>
                <a:cs typeface="Calibri"/>
                <a:sym typeface="Calibri"/>
              </a:rPr>
              <a:t>goal:</a:t>
            </a:r>
          </a:p>
          <a:p>
            <a:pPr indent="-228600" lvl="0" marL="457200" marR="0" rtl="0" algn="l">
              <a:spcBef>
                <a:spcPts val="0"/>
              </a:spcBef>
              <a:spcAft>
                <a:spcPts val="0"/>
              </a:spcAft>
              <a:buClr>
                <a:srgbClr val="000000"/>
              </a:buClr>
              <a:buSzPct val="100000"/>
              <a:buFont typeface="Calibri"/>
              <a:buChar char="●"/>
            </a:pPr>
            <a:r>
              <a:rPr b="0" i="0" lang="en-US" sz="1200" u="none" cap="none" strike="noStrike">
                <a:solidFill>
                  <a:srgbClr val="000000"/>
                </a:solidFill>
                <a:latin typeface="Calibri"/>
                <a:ea typeface="Calibri"/>
                <a:cs typeface="Calibri"/>
                <a:sym typeface="Calibri"/>
              </a:rPr>
              <a:t>single platform for all devices</a:t>
            </a:r>
          </a:p>
          <a:p>
            <a:pPr indent="-228600" lvl="0" marL="457200" marR="0" rtl="0" algn="l">
              <a:spcBef>
                <a:spcPts val="0"/>
              </a:spcBef>
              <a:spcAft>
                <a:spcPts val="0"/>
              </a:spcAft>
              <a:buClr>
                <a:srgbClr val="000000"/>
              </a:buClr>
              <a:buSzPct val="100000"/>
              <a:buFont typeface="Calibri"/>
              <a:buChar char="●"/>
            </a:pPr>
            <a:r>
              <a:rPr b="0" i="0" lang="en-US" sz="1200" u="none" cap="none" strike="noStrike">
                <a:solidFill>
                  <a:srgbClr val="000000"/>
                </a:solidFill>
                <a:latin typeface="Calibri"/>
                <a:ea typeface="Calibri"/>
                <a:cs typeface="Calibri"/>
                <a:sym typeface="Calibri"/>
              </a:rPr>
              <a:t>Increase quality and reduce the amount of stabilization</a:t>
            </a:r>
          </a:p>
          <a:p>
            <a:pPr indent="-228600" lvl="0" marL="457200" marR="0" rtl="0" algn="l">
              <a:spcBef>
                <a:spcPts val="0"/>
              </a:spcBef>
              <a:spcAft>
                <a:spcPts val="0"/>
              </a:spcAft>
              <a:buClr>
                <a:srgbClr val="000000"/>
              </a:buClr>
              <a:buSzPct val="100000"/>
              <a:buFont typeface="Calibri"/>
              <a:buChar char="●"/>
            </a:pPr>
            <a:r>
              <a:rPr b="0" i="0" lang="en-US" sz="1200" u="none" cap="none" strike="noStrike">
                <a:solidFill>
                  <a:srgbClr val="000000"/>
                </a:solidFill>
                <a:latin typeface="Calibri"/>
                <a:ea typeface="Calibri"/>
                <a:cs typeface="Calibri"/>
                <a:sym typeface="Calibri"/>
              </a:rPr>
              <a:t>reduce planning. </a:t>
            </a:r>
          </a:p>
          <a:p>
            <a:pPr indent="0" lvl="0" marL="0" marR="0" rtl="0" algn="l">
              <a:spcBef>
                <a:spcPts val="0"/>
              </a:spcBef>
              <a:spcAft>
                <a:spcPts val="0"/>
              </a:spcAft>
              <a:buClr>
                <a:srgbClr val="000000"/>
              </a:buClr>
              <a:buSzPct val="25000"/>
              <a:buFont typeface="Arial"/>
              <a:buNone/>
            </a:pPr>
            <a:r>
              <a:t/>
            </a:r>
            <a:endParaRPr b="0" i="0" sz="1200" u="none" cap="none" strike="noStrike">
              <a:solidFill>
                <a:srgbClr val="000000"/>
              </a:solidFill>
              <a:latin typeface="Calibri"/>
              <a:ea typeface="Calibri"/>
              <a:cs typeface="Calibri"/>
              <a:sym typeface="Calibri"/>
            </a:endParaRPr>
          </a:p>
          <a:p>
            <a:pPr indent="0" lvl="0" marL="0" marR="0" rtl="0" algn="l">
              <a:spcBef>
                <a:spcPts val="0"/>
              </a:spcBef>
              <a:spcAft>
                <a:spcPts val="0"/>
              </a:spcAft>
              <a:buClr>
                <a:srgbClr val="000000"/>
              </a:buClr>
              <a:buSzPct val="25000"/>
              <a:buFont typeface="Arial"/>
              <a:buNone/>
            </a:pPr>
            <a:r>
              <a:rPr b="0" i="0" lang="en-US" sz="1200" u="none" cap="none" strike="noStrike">
                <a:solidFill>
                  <a:srgbClr val="000000"/>
                </a:solidFill>
                <a:latin typeface="Calibri"/>
                <a:ea typeface="Calibri"/>
                <a:cs typeface="Calibri"/>
                <a:sym typeface="Calibri"/>
              </a:rPr>
              <a:t>PaaS is good fit for Project automatization</a:t>
            </a:r>
          </a:p>
          <a:p>
            <a:pPr indent="0" lvl="0" marL="0" marR="0" rtl="0" algn="l">
              <a:spcBef>
                <a:spcPts val="0"/>
              </a:spcBef>
              <a:spcAft>
                <a:spcPts val="0"/>
              </a:spcAft>
              <a:buClr>
                <a:srgbClr val="000000"/>
              </a:buClr>
              <a:buSzPct val="25000"/>
              <a:buFont typeface="Arial"/>
              <a:buNone/>
            </a:pPr>
            <a:r>
              <a:rPr b="0" i="0" lang="en-US" sz="1200" u="none" cap="none" strike="noStrike">
                <a:solidFill>
                  <a:srgbClr val="000000"/>
                </a:solidFill>
                <a:latin typeface="Calibri"/>
                <a:ea typeface="Calibri"/>
                <a:cs typeface="Calibri"/>
                <a:sym typeface="Calibri"/>
              </a:rPr>
              <a:t>tests should be small.</a:t>
            </a:r>
          </a:p>
        </p:txBody>
      </p:sp>
      <p:sp>
        <p:nvSpPr>
          <p:cNvPr id="311" name="Shape 311"/>
          <p:cNvSpPr txBox="1"/>
          <p:nvPr>
            <p:ph idx="12" type="sldNum"/>
          </p:nvPr>
        </p:nvSpPr>
        <p:spPr>
          <a:xfrm>
            <a:off x="3884612" y="8685213"/>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bin"/>
              <a:buNone/>
            </a:pPr>
            <a:fld id="{00000000-1234-1234-1234-123412341234}" type="slidenum">
              <a:rPr b="0" i="0" lang="en-US" sz="1200" u="none" cap="none" strike="noStrike">
                <a:solidFill>
                  <a:schemeClr val="dk1"/>
                </a:solidFill>
                <a:latin typeface="Cabin"/>
                <a:ea typeface="Cabin"/>
                <a:cs typeface="Cabin"/>
                <a:sym typeface="Cabin"/>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9" name="Shape 31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rgbClr val="000000"/>
              </a:buClr>
              <a:buSzPct val="25000"/>
              <a:buFont typeface="Arial"/>
              <a:buNone/>
            </a:pPr>
            <a:r>
              <a:rPr b="0" i="0" lang="en-US" sz="1200" u="none" cap="none" strike="noStrike">
                <a:solidFill>
                  <a:srgbClr val="000000"/>
                </a:solidFill>
                <a:latin typeface="Calibri"/>
                <a:ea typeface="Calibri"/>
                <a:cs typeface="Calibri"/>
                <a:sym typeface="Calibri"/>
              </a:rPr>
              <a:t>goal:</a:t>
            </a:r>
          </a:p>
          <a:p>
            <a:pPr indent="-228600" lvl="0" marL="457200" marR="0" rtl="0" algn="l">
              <a:spcBef>
                <a:spcPts val="0"/>
              </a:spcBef>
              <a:spcAft>
                <a:spcPts val="0"/>
              </a:spcAft>
              <a:buClr>
                <a:srgbClr val="000000"/>
              </a:buClr>
              <a:buSzPct val="100000"/>
              <a:buFont typeface="Calibri"/>
              <a:buChar char="●"/>
            </a:pPr>
            <a:r>
              <a:rPr b="0" i="0" lang="en-US" sz="1200" u="none" cap="none" strike="noStrike">
                <a:solidFill>
                  <a:srgbClr val="000000"/>
                </a:solidFill>
                <a:latin typeface="Calibri"/>
                <a:ea typeface="Calibri"/>
                <a:cs typeface="Calibri"/>
                <a:sym typeface="Calibri"/>
              </a:rPr>
              <a:t>single platform for all devices</a:t>
            </a:r>
          </a:p>
          <a:p>
            <a:pPr indent="-228600" lvl="0" marL="457200" marR="0" rtl="0" algn="l">
              <a:spcBef>
                <a:spcPts val="0"/>
              </a:spcBef>
              <a:spcAft>
                <a:spcPts val="0"/>
              </a:spcAft>
              <a:buClr>
                <a:srgbClr val="000000"/>
              </a:buClr>
              <a:buSzPct val="100000"/>
              <a:buFont typeface="Calibri"/>
              <a:buChar char="●"/>
            </a:pPr>
            <a:r>
              <a:rPr b="0" i="0" lang="en-US" sz="1200" u="none" cap="none" strike="noStrike">
                <a:solidFill>
                  <a:srgbClr val="000000"/>
                </a:solidFill>
                <a:latin typeface="Calibri"/>
                <a:ea typeface="Calibri"/>
                <a:cs typeface="Calibri"/>
                <a:sym typeface="Calibri"/>
              </a:rPr>
              <a:t>Increase quality and reduce the amount of stabilization</a:t>
            </a:r>
          </a:p>
          <a:p>
            <a:pPr indent="-228600" lvl="0" marL="457200" marR="0" rtl="0" algn="l">
              <a:spcBef>
                <a:spcPts val="0"/>
              </a:spcBef>
              <a:spcAft>
                <a:spcPts val="0"/>
              </a:spcAft>
              <a:buClr>
                <a:srgbClr val="000000"/>
              </a:buClr>
              <a:buSzPct val="100000"/>
              <a:buFont typeface="Calibri"/>
              <a:buChar char="●"/>
            </a:pPr>
            <a:r>
              <a:rPr b="0" i="0" lang="en-US" sz="1200" u="none" cap="none" strike="noStrike">
                <a:solidFill>
                  <a:srgbClr val="000000"/>
                </a:solidFill>
                <a:latin typeface="Calibri"/>
                <a:ea typeface="Calibri"/>
                <a:cs typeface="Calibri"/>
                <a:sym typeface="Calibri"/>
              </a:rPr>
              <a:t>reduce planning. </a:t>
            </a:r>
          </a:p>
          <a:p>
            <a:pPr indent="0" lvl="0" marL="0" marR="0" rtl="0" algn="l">
              <a:spcBef>
                <a:spcPts val="0"/>
              </a:spcBef>
              <a:spcAft>
                <a:spcPts val="0"/>
              </a:spcAft>
              <a:buClr>
                <a:srgbClr val="000000"/>
              </a:buClr>
              <a:buSzPct val="25000"/>
              <a:buFont typeface="Arial"/>
              <a:buNone/>
            </a:pPr>
            <a:r>
              <a:t/>
            </a:r>
            <a:endParaRPr b="0" i="0" sz="1200" u="none" cap="none" strike="noStrike">
              <a:solidFill>
                <a:srgbClr val="000000"/>
              </a:solidFill>
              <a:latin typeface="Calibri"/>
              <a:ea typeface="Calibri"/>
              <a:cs typeface="Calibri"/>
              <a:sym typeface="Calibri"/>
            </a:endParaRPr>
          </a:p>
          <a:p>
            <a:pPr indent="0" lvl="0" marL="0" marR="0" rtl="0" algn="l">
              <a:spcBef>
                <a:spcPts val="0"/>
              </a:spcBef>
              <a:spcAft>
                <a:spcPts val="0"/>
              </a:spcAft>
              <a:buClr>
                <a:srgbClr val="000000"/>
              </a:buClr>
              <a:buSzPct val="25000"/>
              <a:buFont typeface="Arial"/>
              <a:buNone/>
            </a:pPr>
            <a:r>
              <a:rPr b="0" i="0" lang="en-US" sz="1200" u="none" cap="none" strike="noStrike">
                <a:solidFill>
                  <a:srgbClr val="000000"/>
                </a:solidFill>
                <a:latin typeface="Calibri"/>
                <a:ea typeface="Calibri"/>
                <a:cs typeface="Calibri"/>
                <a:sym typeface="Calibri"/>
              </a:rPr>
              <a:t>PaaS is good fit for Project automatization</a:t>
            </a:r>
          </a:p>
          <a:p>
            <a:pPr indent="0" lvl="0" marL="0" marR="0" rtl="0" algn="l">
              <a:spcBef>
                <a:spcPts val="0"/>
              </a:spcBef>
              <a:spcAft>
                <a:spcPts val="0"/>
              </a:spcAft>
              <a:buClr>
                <a:srgbClr val="000000"/>
              </a:buClr>
              <a:buSzPct val="25000"/>
              <a:buFont typeface="Arial"/>
              <a:buNone/>
            </a:pPr>
            <a:r>
              <a:rPr b="0" i="0" lang="en-US" sz="1200" u="none" cap="none" strike="noStrike">
                <a:solidFill>
                  <a:srgbClr val="000000"/>
                </a:solidFill>
                <a:latin typeface="Calibri"/>
                <a:ea typeface="Calibri"/>
                <a:cs typeface="Calibri"/>
                <a:sym typeface="Calibri"/>
              </a:rPr>
              <a:t>tests should be small.</a:t>
            </a:r>
          </a:p>
        </p:txBody>
      </p:sp>
      <p:sp>
        <p:nvSpPr>
          <p:cNvPr id="320" name="Shape 320"/>
          <p:cNvSpPr txBox="1"/>
          <p:nvPr>
            <p:ph idx="12" type="sldNum"/>
          </p:nvPr>
        </p:nvSpPr>
        <p:spPr>
          <a:xfrm>
            <a:off x="3884612" y="8685213"/>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bin"/>
              <a:buNone/>
            </a:pPr>
            <a:fld id="{00000000-1234-1234-1234-123412341234}" type="slidenum">
              <a:rPr b="0" i="0" lang="en-US" sz="1200" u="none" cap="none" strike="noStrike">
                <a:solidFill>
                  <a:schemeClr val="dk1"/>
                </a:solidFill>
                <a:latin typeface="Cabin"/>
                <a:ea typeface="Cabin"/>
                <a:cs typeface="Cabin"/>
                <a:sym typeface="Cabin"/>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8" name="Shape 32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rgbClr val="000000"/>
              </a:buClr>
              <a:buSzPct val="25000"/>
              <a:buFont typeface="Arial"/>
              <a:buNone/>
            </a:pPr>
            <a:r>
              <a:rPr b="0" i="0" lang="en-US" sz="1200" u="none" cap="none" strike="noStrike">
                <a:solidFill>
                  <a:srgbClr val="000000"/>
                </a:solidFill>
                <a:latin typeface="Calibri"/>
                <a:ea typeface="Calibri"/>
                <a:cs typeface="Calibri"/>
                <a:sym typeface="Calibri"/>
              </a:rPr>
              <a:t>goal:</a:t>
            </a:r>
          </a:p>
          <a:p>
            <a:pPr indent="-228600" lvl="0" marL="457200" marR="0" rtl="0" algn="l">
              <a:spcBef>
                <a:spcPts val="0"/>
              </a:spcBef>
              <a:spcAft>
                <a:spcPts val="0"/>
              </a:spcAft>
              <a:buClr>
                <a:srgbClr val="000000"/>
              </a:buClr>
              <a:buSzPct val="100000"/>
              <a:buFont typeface="Calibri"/>
              <a:buChar char="●"/>
            </a:pPr>
            <a:r>
              <a:rPr b="0" i="0" lang="en-US" sz="1200" u="none" cap="none" strike="noStrike">
                <a:solidFill>
                  <a:srgbClr val="000000"/>
                </a:solidFill>
                <a:latin typeface="Calibri"/>
                <a:ea typeface="Calibri"/>
                <a:cs typeface="Calibri"/>
                <a:sym typeface="Calibri"/>
              </a:rPr>
              <a:t>single platform for all devices</a:t>
            </a:r>
          </a:p>
          <a:p>
            <a:pPr indent="-228600" lvl="0" marL="457200" marR="0" rtl="0" algn="l">
              <a:spcBef>
                <a:spcPts val="0"/>
              </a:spcBef>
              <a:spcAft>
                <a:spcPts val="0"/>
              </a:spcAft>
              <a:buClr>
                <a:srgbClr val="000000"/>
              </a:buClr>
              <a:buSzPct val="100000"/>
              <a:buFont typeface="Calibri"/>
              <a:buChar char="●"/>
            </a:pPr>
            <a:r>
              <a:rPr b="0" i="0" lang="en-US" sz="1200" u="none" cap="none" strike="noStrike">
                <a:solidFill>
                  <a:srgbClr val="000000"/>
                </a:solidFill>
                <a:latin typeface="Calibri"/>
                <a:ea typeface="Calibri"/>
                <a:cs typeface="Calibri"/>
                <a:sym typeface="Calibri"/>
              </a:rPr>
              <a:t>Increase quality and reduce the amount of stabilization</a:t>
            </a:r>
          </a:p>
          <a:p>
            <a:pPr indent="-228600" lvl="0" marL="457200" marR="0" rtl="0" algn="l">
              <a:spcBef>
                <a:spcPts val="0"/>
              </a:spcBef>
              <a:spcAft>
                <a:spcPts val="0"/>
              </a:spcAft>
              <a:buClr>
                <a:srgbClr val="000000"/>
              </a:buClr>
              <a:buSzPct val="100000"/>
              <a:buFont typeface="Calibri"/>
              <a:buChar char="●"/>
            </a:pPr>
            <a:r>
              <a:rPr b="0" i="0" lang="en-US" sz="1200" u="none" cap="none" strike="noStrike">
                <a:solidFill>
                  <a:srgbClr val="000000"/>
                </a:solidFill>
                <a:latin typeface="Calibri"/>
                <a:ea typeface="Calibri"/>
                <a:cs typeface="Calibri"/>
                <a:sym typeface="Calibri"/>
              </a:rPr>
              <a:t>reduce planning. </a:t>
            </a:r>
          </a:p>
          <a:p>
            <a:pPr indent="0" lvl="0" marL="0" marR="0" rtl="0" algn="l">
              <a:spcBef>
                <a:spcPts val="0"/>
              </a:spcBef>
              <a:spcAft>
                <a:spcPts val="0"/>
              </a:spcAft>
              <a:buClr>
                <a:srgbClr val="000000"/>
              </a:buClr>
              <a:buSzPct val="25000"/>
              <a:buFont typeface="Arial"/>
              <a:buNone/>
            </a:pPr>
            <a:r>
              <a:t/>
            </a:r>
            <a:endParaRPr b="0" i="0" sz="1200" u="none" cap="none" strike="noStrike">
              <a:solidFill>
                <a:srgbClr val="000000"/>
              </a:solidFill>
              <a:latin typeface="Calibri"/>
              <a:ea typeface="Calibri"/>
              <a:cs typeface="Calibri"/>
              <a:sym typeface="Calibri"/>
            </a:endParaRPr>
          </a:p>
          <a:p>
            <a:pPr indent="0" lvl="0" marL="0" marR="0" rtl="0" algn="l">
              <a:spcBef>
                <a:spcPts val="0"/>
              </a:spcBef>
              <a:spcAft>
                <a:spcPts val="0"/>
              </a:spcAft>
              <a:buClr>
                <a:srgbClr val="000000"/>
              </a:buClr>
              <a:buSzPct val="25000"/>
              <a:buFont typeface="Arial"/>
              <a:buNone/>
            </a:pPr>
            <a:r>
              <a:rPr b="0" i="0" lang="en-US" sz="1200" u="none" cap="none" strike="noStrike">
                <a:solidFill>
                  <a:srgbClr val="000000"/>
                </a:solidFill>
                <a:latin typeface="Calibri"/>
                <a:ea typeface="Calibri"/>
                <a:cs typeface="Calibri"/>
                <a:sym typeface="Calibri"/>
              </a:rPr>
              <a:t>PaaS is good fit for Project automatization</a:t>
            </a:r>
          </a:p>
          <a:p>
            <a:pPr indent="0" lvl="0" marL="0" marR="0" rtl="0" algn="l">
              <a:spcBef>
                <a:spcPts val="0"/>
              </a:spcBef>
              <a:spcAft>
                <a:spcPts val="0"/>
              </a:spcAft>
              <a:buClr>
                <a:srgbClr val="000000"/>
              </a:buClr>
              <a:buSzPct val="25000"/>
              <a:buFont typeface="Arial"/>
              <a:buNone/>
            </a:pPr>
            <a:r>
              <a:rPr b="0" i="0" lang="en-US" sz="1200" u="none" cap="none" strike="noStrike">
                <a:solidFill>
                  <a:srgbClr val="000000"/>
                </a:solidFill>
                <a:latin typeface="Calibri"/>
                <a:ea typeface="Calibri"/>
                <a:cs typeface="Calibri"/>
                <a:sym typeface="Calibri"/>
              </a:rPr>
              <a:t>tests should be small.</a:t>
            </a:r>
          </a:p>
        </p:txBody>
      </p:sp>
      <p:sp>
        <p:nvSpPr>
          <p:cNvPr id="329" name="Shape 329"/>
          <p:cNvSpPr txBox="1"/>
          <p:nvPr>
            <p:ph idx="12" type="sldNum"/>
          </p:nvPr>
        </p:nvSpPr>
        <p:spPr>
          <a:xfrm>
            <a:off x="3884612" y="8685213"/>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bin"/>
              <a:buNone/>
            </a:pPr>
            <a:fld id="{00000000-1234-1234-1234-123412341234}" type="slidenum">
              <a:rPr b="0" i="0" lang="en-US" sz="1200" u="none" cap="none" strike="noStrike">
                <a:solidFill>
                  <a:schemeClr val="dk1"/>
                </a:solidFill>
                <a:latin typeface="Cabin"/>
                <a:ea typeface="Cabin"/>
                <a:cs typeface="Cabin"/>
                <a:sym typeface="Cabin"/>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38" name="Shape 338"/>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a:spcBef>
                <a:spcPts val="0"/>
              </a:spcBef>
              <a:buClr>
                <a:schemeClr val="dk1"/>
              </a:buClr>
              <a:buSzPct val="25000"/>
              <a:buFont typeface="Cabin"/>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346" name="Shape 346"/>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359" name="Shape 359"/>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375" name="Shape 375"/>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and Content">
    <p:spTree>
      <p:nvGrpSpPr>
        <p:cNvPr id="10" name="Shape 10"/>
        <p:cNvGrpSpPr/>
        <p:nvPr/>
      </p:nvGrpSpPr>
      <p:grpSpPr>
        <a:xfrm>
          <a:off x="0" y="0"/>
          <a:ext cx="0" cy="0"/>
          <a:chOff x="0" y="0"/>
          <a:chExt cx="0" cy="0"/>
        </a:xfrm>
      </p:grpSpPr>
      <p:sp>
        <p:nvSpPr>
          <p:cNvPr id="11" name="Shape 11"/>
          <p:cNvSpPr txBox="1"/>
          <p:nvPr>
            <p:ph idx="12" type="sldNum"/>
          </p:nvPr>
        </p:nvSpPr>
        <p:spPr>
          <a:xfrm>
            <a:off x="22819870" y="1016000"/>
            <a:ext cx="643818"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accent6"/>
              </a:buClr>
              <a:buSzPct val="25000"/>
              <a:buFont typeface="Montserrat"/>
              <a:buNone/>
            </a:pPr>
            <a:fld id="{00000000-1234-1234-1234-123412341234}" type="slidenum">
              <a:rPr b="0" i="0" lang="en-US" sz="2400" u="none" cap="none" strike="noStrike">
                <a:solidFill>
                  <a:schemeClr val="accent6"/>
                </a:solidFill>
                <a:latin typeface="Montserrat"/>
                <a:ea typeface="Montserrat"/>
                <a:cs typeface="Montserrat"/>
                <a:sym typeface="Montserrat"/>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1">
    <p:spTree>
      <p:nvGrpSpPr>
        <p:cNvPr id="100" name="Shape 100"/>
        <p:cNvGrpSpPr/>
        <p:nvPr/>
      </p:nvGrpSpPr>
      <p:grpSpPr>
        <a:xfrm>
          <a:off x="0" y="0"/>
          <a:ext cx="0" cy="0"/>
          <a:chOff x="0" y="0"/>
          <a:chExt cx="0" cy="0"/>
        </a:xfrm>
      </p:grpSpPr>
      <p:grpSp>
        <p:nvGrpSpPr>
          <p:cNvPr id="101" name="Shape 101"/>
          <p:cNvGrpSpPr/>
          <p:nvPr/>
        </p:nvGrpSpPr>
        <p:grpSpPr>
          <a:xfrm>
            <a:off x="20688300" y="800100"/>
            <a:ext cx="2843211" cy="774699"/>
            <a:chOff x="0" y="0"/>
            <a:chExt cx="1790" cy="487"/>
          </a:xfrm>
        </p:grpSpPr>
        <p:sp>
          <p:nvSpPr>
            <p:cNvPr id="102" name="Shape 102"/>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103" name="Shape 103"/>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104" name="Shape 104"/>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105" name="Shape 105"/>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106" name="Shape 106"/>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107" name="Shape 107"/>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108" name="Shape 108"/>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109" name="Shape 109"/>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110" name="Shape 110"/>
          <p:cNvSpPr/>
          <p:nvPr>
            <p:ph idx="2" type="pic"/>
          </p:nvPr>
        </p:nvSpPr>
        <p:spPr>
          <a:xfrm rot="1800000">
            <a:off x="1778022" y="4477996"/>
            <a:ext cx="4679505" cy="4044581"/>
          </a:xfrm>
          <a:prstGeom prst="hexagon">
            <a:avLst>
              <a:gd fmla="val 28865" name="adj"/>
              <a:gd fmla="val 115470" name="vf"/>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11" name="Shape 111"/>
          <p:cNvSpPr/>
          <p:nvPr>
            <p:ph idx="3" type="pic"/>
          </p:nvPr>
        </p:nvSpPr>
        <p:spPr>
          <a:xfrm rot="1800000">
            <a:off x="7129038" y="4477996"/>
            <a:ext cx="4679505" cy="4044581"/>
          </a:xfrm>
          <a:prstGeom prst="hexagon">
            <a:avLst>
              <a:gd fmla="val 28865" name="adj"/>
              <a:gd fmla="val 115470" name="vf"/>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12" name="Shape 112"/>
          <p:cNvSpPr/>
          <p:nvPr>
            <p:ph idx="4" type="pic"/>
          </p:nvPr>
        </p:nvSpPr>
        <p:spPr>
          <a:xfrm rot="1800000">
            <a:off x="12529637" y="4477996"/>
            <a:ext cx="4679505" cy="4044581"/>
          </a:xfrm>
          <a:prstGeom prst="hexagon">
            <a:avLst>
              <a:gd fmla="val 28865" name="adj"/>
              <a:gd fmla="val 115470" name="vf"/>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13" name="Shape 113"/>
          <p:cNvSpPr/>
          <p:nvPr>
            <p:ph idx="5" type="pic"/>
          </p:nvPr>
        </p:nvSpPr>
        <p:spPr>
          <a:xfrm rot="1800000">
            <a:off x="17930237" y="4477996"/>
            <a:ext cx="4679505" cy="4044581"/>
          </a:xfrm>
          <a:prstGeom prst="hexagon">
            <a:avLst>
              <a:gd fmla="val 28865" name="adj"/>
              <a:gd fmla="val 115470" name="vf"/>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2">
    <p:spTree>
      <p:nvGrpSpPr>
        <p:cNvPr id="114" name="Shape 114"/>
        <p:cNvGrpSpPr/>
        <p:nvPr/>
      </p:nvGrpSpPr>
      <p:grpSpPr>
        <a:xfrm>
          <a:off x="0" y="0"/>
          <a:ext cx="0" cy="0"/>
          <a:chOff x="0" y="0"/>
          <a:chExt cx="0" cy="0"/>
        </a:xfrm>
      </p:grpSpPr>
      <p:grpSp>
        <p:nvGrpSpPr>
          <p:cNvPr id="115" name="Shape 115"/>
          <p:cNvGrpSpPr/>
          <p:nvPr/>
        </p:nvGrpSpPr>
        <p:grpSpPr>
          <a:xfrm>
            <a:off x="20688300" y="800100"/>
            <a:ext cx="2843211" cy="774699"/>
            <a:chOff x="0" y="0"/>
            <a:chExt cx="1790" cy="487"/>
          </a:xfrm>
        </p:grpSpPr>
        <p:sp>
          <p:nvSpPr>
            <p:cNvPr id="116" name="Shape 116"/>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117" name="Shape 117"/>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118" name="Shape 118"/>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119" name="Shape 119"/>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120" name="Shape 120"/>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121" name="Shape 121"/>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122" name="Shape 122"/>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123" name="Shape 123"/>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124" name="Shape 124"/>
          <p:cNvSpPr/>
          <p:nvPr>
            <p:ph idx="2" type="pic"/>
          </p:nvPr>
        </p:nvSpPr>
        <p:spPr>
          <a:xfrm rot="1800000">
            <a:off x="1922038" y="4084532"/>
            <a:ext cx="4679505" cy="4044581"/>
          </a:xfrm>
          <a:prstGeom prst="hexagon">
            <a:avLst>
              <a:gd fmla="val 28865" name="adj"/>
              <a:gd fmla="val 115470" name="vf"/>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25" name="Shape 125"/>
          <p:cNvSpPr/>
          <p:nvPr>
            <p:ph idx="3" type="pic"/>
          </p:nvPr>
        </p:nvSpPr>
        <p:spPr>
          <a:xfrm rot="1800000">
            <a:off x="8785221" y="4084532"/>
            <a:ext cx="4679505" cy="4044581"/>
          </a:xfrm>
          <a:prstGeom prst="hexagon">
            <a:avLst>
              <a:gd fmla="val 28865" name="adj"/>
              <a:gd fmla="val 115470" name="vf"/>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26" name="Shape 126"/>
          <p:cNvSpPr/>
          <p:nvPr>
            <p:ph idx="4" type="pic"/>
          </p:nvPr>
        </p:nvSpPr>
        <p:spPr>
          <a:xfrm rot="1800000">
            <a:off x="15769998" y="4084532"/>
            <a:ext cx="4679505" cy="4044581"/>
          </a:xfrm>
          <a:prstGeom prst="hexagon">
            <a:avLst>
              <a:gd fmla="val 28865" name="adj"/>
              <a:gd fmla="val 115470" name="vf"/>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27" name="Shape 127"/>
          <p:cNvSpPr/>
          <p:nvPr>
            <p:ph idx="5" type="pic"/>
          </p:nvPr>
        </p:nvSpPr>
        <p:spPr>
          <a:xfrm rot="1800000">
            <a:off x="4017752" y="7655051"/>
            <a:ext cx="4679505" cy="4044581"/>
          </a:xfrm>
          <a:prstGeom prst="hexagon">
            <a:avLst>
              <a:gd fmla="val 28865" name="adj"/>
              <a:gd fmla="val 115470" name="vf"/>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28" name="Shape 128"/>
          <p:cNvSpPr/>
          <p:nvPr>
            <p:ph idx="6" type="pic"/>
          </p:nvPr>
        </p:nvSpPr>
        <p:spPr>
          <a:xfrm rot="1800000">
            <a:off x="10880937" y="7655051"/>
            <a:ext cx="4679505" cy="4044581"/>
          </a:xfrm>
          <a:prstGeom prst="hexagon">
            <a:avLst>
              <a:gd fmla="val 28865" name="adj"/>
              <a:gd fmla="val 115470" name="vf"/>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29" name="Shape 129"/>
          <p:cNvSpPr/>
          <p:nvPr>
            <p:ph idx="7" type="pic"/>
          </p:nvPr>
        </p:nvSpPr>
        <p:spPr>
          <a:xfrm rot="1800000">
            <a:off x="17865712" y="7655051"/>
            <a:ext cx="4679505" cy="4044581"/>
          </a:xfrm>
          <a:prstGeom prst="hexagon">
            <a:avLst>
              <a:gd fmla="val 28865" name="adj"/>
              <a:gd fmla="val 115470" name="vf"/>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3">
    <p:spTree>
      <p:nvGrpSpPr>
        <p:cNvPr id="130" name="Shape 130"/>
        <p:cNvGrpSpPr/>
        <p:nvPr/>
      </p:nvGrpSpPr>
      <p:grpSpPr>
        <a:xfrm>
          <a:off x="0" y="0"/>
          <a:ext cx="0" cy="0"/>
          <a:chOff x="0" y="0"/>
          <a:chExt cx="0" cy="0"/>
        </a:xfrm>
      </p:grpSpPr>
      <p:grpSp>
        <p:nvGrpSpPr>
          <p:cNvPr id="131" name="Shape 131"/>
          <p:cNvGrpSpPr/>
          <p:nvPr/>
        </p:nvGrpSpPr>
        <p:grpSpPr>
          <a:xfrm>
            <a:off x="20688300" y="800100"/>
            <a:ext cx="2843211" cy="774699"/>
            <a:chOff x="0" y="0"/>
            <a:chExt cx="1790" cy="487"/>
          </a:xfrm>
        </p:grpSpPr>
        <p:sp>
          <p:nvSpPr>
            <p:cNvPr id="132" name="Shape 132"/>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133" name="Shape 133"/>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134" name="Shape 134"/>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135" name="Shape 135"/>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136" name="Shape 136"/>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137" name="Shape 137"/>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138" name="Shape 138"/>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139" name="Shape 139"/>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140" name="Shape 140"/>
          <p:cNvSpPr/>
          <p:nvPr>
            <p:ph idx="2" type="pic"/>
          </p:nvPr>
        </p:nvSpPr>
        <p:spPr>
          <a:xfrm>
            <a:off x="0" y="3761655"/>
            <a:ext cx="4055095" cy="7488831"/>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41" name="Shape 141"/>
          <p:cNvSpPr/>
          <p:nvPr>
            <p:ph idx="3" type="pic"/>
          </p:nvPr>
        </p:nvSpPr>
        <p:spPr>
          <a:xfrm>
            <a:off x="4055096" y="3761655"/>
            <a:ext cx="4055095" cy="373642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42" name="Shape 142"/>
          <p:cNvSpPr/>
          <p:nvPr>
            <p:ph idx="4" type="pic"/>
          </p:nvPr>
        </p:nvSpPr>
        <p:spPr>
          <a:xfrm>
            <a:off x="8087543" y="3761655"/>
            <a:ext cx="4055095" cy="373642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43" name="Shape 143"/>
          <p:cNvSpPr/>
          <p:nvPr>
            <p:ph idx="5" type="pic"/>
          </p:nvPr>
        </p:nvSpPr>
        <p:spPr>
          <a:xfrm>
            <a:off x="20354219" y="3761655"/>
            <a:ext cx="4055095" cy="373642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44" name="Shape 144"/>
          <p:cNvSpPr/>
          <p:nvPr>
            <p:ph idx="6" type="pic"/>
          </p:nvPr>
        </p:nvSpPr>
        <p:spPr>
          <a:xfrm>
            <a:off x="16296456" y="7506071"/>
            <a:ext cx="4055095" cy="373642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45" name="Shape 145"/>
          <p:cNvSpPr/>
          <p:nvPr>
            <p:ph idx="7" type="pic"/>
          </p:nvPr>
        </p:nvSpPr>
        <p:spPr>
          <a:xfrm>
            <a:off x="8087543" y="7506071"/>
            <a:ext cx="8208912" cy="373642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46" name="Shape 146"/>
          <p:cNvSpPr/>
          <p:nvPr>
            <p:ph idx="8" type="pic"/>
          </p:nvPr>
        </p:nvSpPr>
        <p:spPr>
          <a:xfrm>
            <a:off x="12119992" y="3761655"/>
            <a:ext cx="8225913" cy="3736424"/>
          </a:xfrm>
          <a:prstGeom prst="rect">
            <a:avLst/>
          </a:prstGeom>
          <a:no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BFBFBF"/>
              </a:buClr>
              <a:buSzPct val="58333"/>
              <a:buFont typeface="Cabin"/>
              <a:buNone/>
              <a:defRPr b="0" i="0" sz="2400" u="none" cap="none" strike="noStrike">
                <a:solidFill>
                  <a:srgbClr val="BFBFB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47" name="Shape 147"/>
          <p:cNvSpPr/>
          <p:nvPr>
            <p:ph idx="9" type="pic"/>
          </p:nvPr>
        </p:nvSpPr>
        <p:spPr>
          <a:xfrm>
            <a:off x="4055096" y="7506071"/>
            <a:ext cx="4055095" cy="3736424"/>
          </a:xfrm>
          <a:prstGeom prst="rect">
            <a:avLst/>
          </a:prstGeom>
          <a:no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BFBFBF"/>
              </a:buClr>
              <a:buSzPct val="58333"/>
              <a:buFont typeface="Cabin"/>
              <a:buNone/>
              <a:defRPr b="0" i="0" sz="2400" u="none" cap="none" strike="noStrike">
                <a:solidFill>
                  <a:srgbClr val="BFBFB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48" name="Shape 148"/>
          <p:cNvSpPr/>
          <p:nvPr>
            <p:ph idx="13" type="pic"/>
          </p:nvPr>
        </p:nvSpPr>
        <p:spPr>
          <a:xfrm>
            <a:off x="20354219" y="7506071"/>
            <a:ext cx="4055095" cy="3736424"/>
          </a:xfrm>
          <a:prstGeom prst="rect">
            <a:avLst/>
          </a:prstGeom>
          <a:no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BFBFBF"/>
              </a:buClr>
              <a:buSzPct val="58333"/>
              <a:buFont typeface="Cabin"/>
              <a:buNone/>
              <a:defRPr b="0" i="0" sz="2400" u="none" cap="none" strike="noStrike">
                <a:solidFill>
                  <a:srgbClr val="BFBFB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4">
    <p:spTree>
      <p:nvGrpSpPr>
        <p:cNvPr id="149" name="Shape 149"/>
        <p:cNvGrpSpPr/>
        <p:nvPr/>
      </p:nvGrpSpPr>
      <p:grpSpPr>
        <a:xfrm>
          <a:off x="0" y="0"/>
          <a:ext cx="0" cy="0"/>
          <a:chOff x="0" y="0"/>
          <a:chExt cx="0" cy="0"/>
        </a:xfrm>
      </p:grpSpPr>
      <p:grpSp>
        <p:nvGrpSpPr>
          <p:cNvPr id="150" name="Shape 150"/>
          <p:cNvGrpSpPr/>
          <p:nvPr/>
        </p:nvGrpSpPr>
        <p:grpSpPr>
          <a:xfrm>
            <a:off x="20688300" y="800100"/>
            <a:ext cx="2843211" cy="774699"/>
            <a:chOff x="0" y="0"/>
            <a:chExt cx="1790" cy="487"/>
          </a:xfrm>
        </p:grpSpPr>
        <p:sp>
          <p:nvSpPr>
            <p:cNvPr id="151" name="Shape 151"/>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152" name="Shape 152"/>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153" name="Shape 153"/>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154" name="Shape 154"/>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155" name="Shape 155"/>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156" name="Shape 156"/>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157" name="Shape 157"/>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158" name="Shape 158"/>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159" name="Shape 159"/>
          <p:cNvSpPr/>
          <p:nvPr>
            <p:ph idx="2" type="pic"/>
          </p:nvPr>
        </p:nvSpPr>
        <p:spPr>
          <a:xfrm>
            <a:off x="4055096" y="3761655"/>
            <a:ext cx="4055095" cy="373642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60" name="Shape 160"/>
          <p:cNvSpPr/>
          <p:nvPr>
            <p:ph idx="3" type="pic"/>
          </p:nvPr>
        </p:nvSpPr>
        <p:spPr>
          <a:xfrm>
            <a:off x="16296456" y="3761655"/>
            <a:ext cx="8112858" cy="373642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61" name="Shape 161"/>
          <p:cNvSpPr/>
          <p:nvPr>
            <p:ph idx="4" type="pic"/>
          </p:nvPr>
        </p:nvSpPr>
        <p:spPr>
          <a:xfrm>
            <a:off x="20328905" y="7506071"/>
            <a:ext cx="4055095" cy="373642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62" name="Shape 162"/>
          <p:cNvSpPr/>
          <p:nvPr>
            <p:ph idx="5" type="pic"/>
          </p:nvPr>
        </p:nvSpPr>
        <p:spPr>
          <a:xfrm>
            <a:off x="-35501" y="7506071"/>
            <a:ext cx="8123045" cy="373642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63" name="Shape 163"/>
          <p:cNvSpPr/>
          <p:nvPr>
            <p:ph idx="6" type="pic"/>
          </p:nvPr>
        </p:nvSpPr>
        <p:spPr>
          <a:xfrm>
            <a:off x="15180" y="3761655"/>
            <a:ext cx="4055095" cy="3736424"/>
          </a:xfrm>
          <a:prstGeom prst="rect">
            <a:avLst/>
          </a:prstGeom>
          <a:no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BFBFBF"/>
              </a:buClr>
              <a:buSzPct val="58333"/>
              <a:buFont typeface="Cabin"/>
              <a:buNone/>
              <a:defRPr b="0" i="0" sz="2400" u="none" cap="none" strike="noStrike">
                <a:solidFill>
                  <a:srgbClr val="BFBFB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64" name="Shape 164"/>
          <p:cNvSpPr/>
          <p:nvPr>
            <p:ph idx="7" type="pic"/>
          </p:nvPr>
        </p:nvSpPr>
        <p:spPr>
          <a:xfrm>
            <a:off x="16288988" y="7506071"/>
            <a:ext cx="4055095" cy="3736424"/>
          </a:xfrm>
          <a:prstGeom prst="rect">
            <a:avLst/>
          </a:prstGeom>
          <a:no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BFBFBF"/>
              </a:buClr>
              <a:buSzPct val="58333"/>
              <a:buFont typeface="Cabin"/>
              <a:buNone/>
              <a:defRPr b="0" i="0" sz="2400" u="none" cap="none" strike="noStrike">
                <a:solidFill>
                  <a:srgbClr val="BFBFB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5">
    <p:spTree>
      <p:nvGrpSpPr>
        <p:cNvPr id="165" name="Shape 165"/>
        <p:cNvGrpSpPr/>
        <p:nvPr/>
      </p:nvGrpSpPr>
      <p:grpSpPr>
        <a:xfrm>
          <a:off x="0" y="0"/>
          <a:ext cx="0" cy="0"/>
          <a:chOff x="0" y="0"/>
          <a:chExt cx="0" cy="0"/>
        </a:xfrm>
      </p:grpSpPr>
      <p:grpSp>
        <p:nvGrpSpPr>
          <p:cNvPr id="166" name="Shape 166"/>
          <p:cNvGrpSpPr/>
          <p:nvPr/>
        </p:nvGrpSpPr>
        <p:grpSpPr>
          <a:xfrm>
            <a:off x="20688300" y="800100"/>
            <a:ext cx="2843211" cy="774699"/>
            <a:chOff x="0" y="0"/>
            <a:chExt cx="1790" cy="487"/>
          </a:xfrm>
        </p:grpSpPr>
        <p:sp>
          <p:nvSpPr>
            <p:cNvPr id="167" name="Shape 167"/>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168" name="Shape 168"/>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169" name="Shape 169"/>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170" name="Shape 170"/>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171" name="Shape 171"/>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172" name="Shape 172"/>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173" name="Shape 173"/>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174" name="Shape 174"/>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175" name="Shape 175"/>
          <p:cNvSpPr/>
          <p:nvPr>
            <p:ph idx="2" type="pic"/>
          </p:nvPr>
        </p:nvSpPr>
        <p:spPr>
          <a:xfrm>
            <a:off x="0" y="3761655"/>
            <a:ext cx="4055095" cy="373642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76" name="Shape 176"/>
          <p:cNvSpPr/>
          <p:nvPr>
            <p:ph idx="3" type="pic"/>
          </p:nvPr>
        </p:nvSpPr>
        <p:spPr>
          <a:xfrm>
            <a:off x="12264007" y="3761655"/>
            <a:ext cx="4055095" cy="373642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77" name="Shape 177"/>
          <p:cNvSpPr/>
          <p:nvPr>
            <p:ph idx="4" type="pic"/>
          </p:nvPr>
        </p:nvSpPr>
        <p:spPr>
          <a:xfrm>
            <a:off x="4074471" y="7506071"/>
            <a:ext cx="8175677" cy="373642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78" name="Shape 178"/>
          <p:cNvSpPr/>
          <p:nvPr>
            <p:ph idx="5" type="pic"/>
          </p:nvPr>
        </p:nvSpPr>
        <p:spPr>
          <a:xfrm>
            <a:off x="0" y="7539903"/>
            <a:ext cx="4055095" cy="3736424"/>
          </a:xfrm>
          <a:prstGeom prst="rect">
            <a:avLst/>
          </a:prstGeom>
          <a:no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BFBFBF"/>
              </a:buClr>
              <a:buSzPct val="58333"/>
              <a:buFont typeface="Cabin"/>
              <a:buNone/>
              <a:defRPr b="0" i="0" sz="2400" u="none" cap="none" strike="noStrike">
                <a:solidFill>
                  <a:srgbClr val="BFBFB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79" name="Shape 179"/>
          <p:cNvSpPr/>
          <p:nvPr>
            <p:ph idx="6" type="pic"/>
          </p:nvPr>
        </p:nvSpPr>
        <p:spPr>
          <a:xfrm>
            <a:off x="12264007" y="7539903"/>
            <a:ext cx="4055095" cy="3736424"/>
          </a:xfrm>
          <a:prstGeom prst="rect">
            <a:avLst/>
          </a:prstGeom>
          <a:no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BFBFBF"/>
              </a:buClr>
              <a:buSzPct val="58333"/>
              <a:buFont typeface="Cabin"/>
              <a:buNone/>
              <a:defRPr b="0" i="0" sz="2400" u="none" cap="none" strike="noStrike">
                <a:solidFill>
                  <a:srgbClr val="BFBFB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80" name="Shape 180"/>
          <p:cNvSpPr/>
          <p:nvPr>
            <p:ph idx="7" type="pic"/>
          </p:nvPr>
        </p:nvSpPr>
        <p:spPr>
          <a:xfrm>
            <a:off x="4074471" y="3761655"/>
            <a:ext cx="8175677" cy="3736424"/>
          </a:xfrm>
          <a:prstGeom prst="rect">
            <a:avLst/>
          </a:prstGeom>
          <a:no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BFBFBF"/>
              </a:buClr>
              <a:buSzPct val="58333"/>
              <a:buFont typeface="Cabin"/>
              <a:buNone/>
              <a:defRPr b="0" i="0" sz="2400" u="none" cap="none" strike="noStrike">
                <a:solidFill>
                  <a:srgbClr val="BFBFB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6">
    <p:spTree>
      <p:nvGrpSpPr>
        <p:cNvPr id="181" name="Shape 181"/>
        <p:cNvGrpSpPr/>
        <p:nvPr/>
      </p:nvGrpSpPr>
      <p:grpSpPr>
        <a:xfrm>
          <a:off x="0" y="0"/>
          <a:ext cx="0" cy="0"/>
          <a:chOff x="0" y="0"/>
          <a:chExt cx="0" cy="0"/>
        </a:xfrm>
      </p:grpSpPr>
      <p:grpSp>
        <p:nvGrpSpPr>
          <p:cNvPr id="182" name="Shape 182"/>
          <p:cNvGrpSpPr/>
          <p:nvPr/>
        </p:nvGrpSpPr>
        <p:grpSpPr>
          <a:xfrm>
            <a:off x="20688300" y="800100"/>
            <a:ext cx="2843211" cy="774699"/>
            <a:chOff x="0" y="0"/>
            <a:chExt cx="1790" cy="487"/>
          </a:xfrm>
        </p:grpSpPr>
        <p:sp>
          <p:nvSpPr>
            <p:cNvPr id="183" name="Shape 183"/>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184" name="Shape 184"/>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185" name="Shape 185"/>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186" name="Shape 186"/>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187" name="Shape 187"/>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188" name="Shape 188"/>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189" name="Shape 189"/>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190" name="Shape 190"/>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191" name="Shape 191"/>
          <p:cNvSpPr/>
          <p:nvPr>
            <p:ph idx="2" type="pic"/>
          </p:nvPr>
        </p:nvSpPr>
        <p:spPr>
          <a:xfrm>
            <a:off x="12192000" y="9683"/>
            <a:ext cx="12192000" cy="13706316"/>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192" name="Shape 192"/>
          <p:cNvSpPr/>
          <p:nvPr>
            <p:ph idx="3" type="pic"/>
          </p:nvPr>
        </p:nvSpPr>
        <p:spPr>
          <a:xfrm>
            <a:off x="16512480" y="2681535"/>
            <a:ext cx="3744415" cy="6768751"/>
          </a:xfrm>
          <a:prstGeom prst="rect">
            <a:avLst/>
          </a:prstGeom>
          <a:solidFill>
            <a:srgbClr val="232F37"/>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7">
    <p:spTree>
      <p:nvGrpSpPr>
        <p:cNvPr id="193" name="Shape 193"/>
        <p:cNvGrpSpPr/>
        <p:nvPr/>
      </p:nvGrpSpPr>
      <p:grpSpPr>
        <a:xfrm>
          <a:off x="0" y="0"/>
          <a:ext cx="0" cy="0"/>
          <a:chOff x="0" y="0"/>
          <a:chExt cx="0" cy="0"/>
        </a:xfrm>
      </p:grpSpPr>
      <p:grpSp>
        <p:nvGrpSpPr>
          <p:cNvPr id="194" name="Shape 194"/>
          <p:cNvGrpSpPr/>
          <p:nvPr/>
        </p:nvGrpSpPr>
        <p:grpSpPr>
          <a:xfrm>
            <a:off x="20688300" y="800100"/>
            <a:ext cx="2843211" cy="774699"/>
            <a:chOff x="0" y="0"/>
            <a:chExt cx="1790" cy="487"/>
          </a:xfrm>
        </p:grpSpPr>
        <p:sp>
          <p:nvSpPr>
            <p:cNvPr id="195" name="Shape 195"/>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196" name="Shape 196"/>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197" name="Shape 197"/>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198" name="Shape 198"/>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199" name="Shape 199"/>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200" name="Shape 200"/>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201" name="Shape 201"/>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202" name="Shape 202"/>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203" name="Shape 203"/>
          <p:cNvSpPr/>
          <p:nvPr>
            <p:ph idx="2" type="pic"/>
          </p:nvPr>
        </p:nvSpPr>
        <p:spPr>
          <a:xfrm>
            <a:off x="10391800" y="4697760"/>
            <a:ext cx="3744415" cy="6768751"/>
          </a:xfrm>
          <a:prstGeom prst="rect">
            <a:avLst/>
          </a:prstGeom>
          <a:solidFill>
            <a:srgbClr val="232F37"/>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8">
    <p:spTree>
      <p:nvGrpSpPr>
        <p:cNvPr id="204" name="Shape 204"/>
        <p:cNvGrpSpPr/>
        <p:nvPr/>
      </p:nvGrpSpPr>
      <p:grpSpPr>
        <a:xfrm>
          <a:off x="0" y="0"/>
          <a:ext cx="0" cy="0"/>
          <a:chOff x="0" y="0"/>
          <a:chExt cx="0" cy="0"/>
        </a:xfrm>
      </p:grpSpPr>
      <p:grpSp>
        <p:nvGrpSpPr>
          <p:cNvPr id="205" name="Shape 205"/>
          <p:cNvGrpSpPr/>
          <p:nvPr/>
        </p:nvGrpSpPr>
        <p:grpSpPr>
          <a:xfrm>
            <a:off x="20688300" y="800100"/>
            <a:ext cx="2843211" cy="774699"/>
            <a:chOff x="0" y="0"/>
            <a:chExt cx="1790" cy="487"/>
          </a:xfrm>
        </p:grpSpPr>
        <p:sp>
          <p:nvSpPr>
            <p:cNvPr id="206" name="Shape 206"/>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07" name="Shape 207"/>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08" name="Shape 208"/>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209" name="Shape 209"/>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210" name="Shape 210"/>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211" name="Shape 211"/>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212" name="Shape 212"/>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213" name="Shape 213"/>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214" name="Shape 214"/>
          <p:cNvSpPr/>
          <p:nvPr>
            <p:ph idx="2" type="pic"/>
          </p:nvPr>
        </p:nvSpPr>
        <p:spPr>
          <a:xfrm>
            <a:off x="12192000" y="9683"/>
            <a:ext cx="12192000" cy="13706316"/>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9">
    <p:spTree>
      <p:nvGrpSpPr>
        <p:cNvPr id="215" name="Shape 215"/>
        <p:cNvGrpSpPr/>
        <p:nvPr/>
      </p:nvGrpSpPr>
      <p:grpSpPr>
        <a:xfrm>
          <a:off x="0" y="0"/>
          <a:ext cx="0" cy="0"/>
          <a:chOff x="0" y="0"/>
          <a:chExt cx="0" cy="0"/>
        </a:xfrm>
      </p:grpSpPr>
      <p:grpSp>
        <p:nvGrpSpPr>
          <p:cNvPr id="216" name="Shape 216"/>
          <p:cNvGrpSpPr/>
          <p:nvPr/>
        </p:nvGrpSpPr>
        <p:grpSpPr>
          <a:xfrm>
            <a:off x="20688300" y="800100"/>
            <a:ext cx="2843211" cy="774699"/>
            <a:chOff x="0" y="0"/>
            <a:chExt cx="1790" cy="487"/>
          </a:xfrm>
        </p:grpSpPr>
        <p:sp>
          <p:nvSpPr>
            <p:cNvPr id="217" name="Shape 217"/>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18" name="Shape 218"/>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19" name="Shape 219"/>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220" name="Shape 220"/>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221" name="Shape 221"/>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222" name="Shape 222"/>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223" name="Shape 223"/>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224" name="Shape 224"/>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225" name="Shape 225"/>
          <p:cNvSpPr/>
          <p:nvPr>
            <p:ph idx="2" type="pic"/>
          </p:nvPr>
        </p:nvSpPr>
        <p:spPr>
          <a:xfrm>
            <a:off x="-13163" y="9683"/>
            <a:ext cx="12192000" cy="13706316"/>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50">
    <p:spTree>
      <p:nvGrpSpPr>
        <p:cNvPr id="226" name="Shape 226"/>
        <p:cNvGrpSpPr/>
        <p:nvPr/>
      </p:nvGrpSpPr>
      <p:grpSpPr>
        <a:xfrm>
          <a:off x="0" y="0"/>
          <a:ext cx="0" cy="0"/>
          <a:chOff x="0" y="0"/>
          <a:chExt cx="0" cy="0"/>
        </a:xfrm>
      </p:grpSpPr>
      <p:grpSp>
        <p:nvGrpSpPr>
          <p:cNvPr id="227" name="Shape 227"/>
          <p:cNvGrpSpPr/>
          <p:nvPr/>
        </p:nvGrpSpPr>
        <p:grpSpPr>
          <a:xfrm>
            <a:off x="20688300" y="800100"/>
            <a:ext cx="2843211" cy="774699"/>
            <a:chOff x="0" y="0"/>
            <a:chExt cx="1790" cy="487"/>
          </a:xfrm>
        </p:grpSpPr>
        <p:sp>
          <p:nvSpPr>
            <p:cNvPr id="228" name="Shape 228"/>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29" name="Shape 229"/>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30" name="Shape 230"/>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231" name="Shape 231"/>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232" name="Shape 232"/>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233" name="Shape 233"/>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234" name="Shape 234"/>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235" name="Shape 235"/>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236" name="Shape 236"/>
          <p:cNvSpPr/>
          <p:nvPr>
            <p:ph idx="2" type="pic"/>
          </p:nvPr>
        </p:nvSpPr>
        <p:spPr>
          <a:xfrm>
            <a:off x="20328905" y="7506071"/>
            <a:ext cx="4055095" cy="373642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237" name="Shape 237"/>
          <p:cNvSpPr/>
          <p:nvPr>
            <p:ph idx="3" type="pic"/>
          </p:nvPr>
        </p:nvSpPr>
        <p:spPr>
          <a:xfrm>
            <a:off x="5999312" y="7493000"/>
            <a:ext cx="6120680" cy="377595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pic>
        <p:nvPicPr>
          <p:cNvPr id="238" name="Shape 238"/>
          <p:cNvPicPr preferRelativeResize="0"/>
          <p:nvPr/>
        </p:nvPicPr>
        <p:blipFill rotWithShape="1">
          <a:blip r:embed="rId2">
            <a:alphaModFix/>
          </a:blip>
          <a:srcRect b="0" l="4617" r="4488" t="0"/>
          <a:stretch/>
        </p:blipFill>
        <p:spPr>
          <a:xfrm>
            <a:off x="18241963" y="7502878"/>
            <a:ext cx="6115050" cy="3784600"/>
          </a:xfrm>
          <a:prstGeom prst="rect">
            <a:avLst/>
          </a:prstGeom>
          <a:noFill/>
          <a:ln>
            <a:noFill/>
          </a:ln>
        </p:spPr>
      </p:pic>
      <p:sp>
        <p:nvSpPr>
          <p:cNvPr id="239" name="Shape 239"/>
          <p:cNvSpPr/>
          <p:nvPr>
            <p:ph idx="4" type="pic"/>
          </p:nvPr>
        </p:nvSpPr>
        <p:spPr>
          <a:xfrm>
            <a:off x="18262478" y="7493000"/>
            <a:ext cx="6120680" cy="377595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240" name="Shape 240"/>
          <p:cNvSpPr/>
          <p:nvPr>
            <p:ph idx="5" type="pic"/>
          </p:nvPr>
        </p:nvSpPr>
        <p:spPr>
          <a:xfrm>
            <a:off x="-116152" y="3734635"/>
            <a:ext cx="6120680" cy="377595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241" name="Shape 241"/>
          <p:cNvSpPr/>
          <p:nvPr>
            <p:ph idx="6" type="pic"/>
          </p:nvPr>
        </p:nvSpPr>
        <p:spPr>
          <a:xfrm>
            <a:off x="12147014" y="3734635"/>
            <a:ext cx="6120680" cy="3775954"/>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12" name="Shape 12"/>
        <p:cNvGrpSpPr/>
        <p:nvPr/>
      </p:nvGrpSpPr>
      <p:grpSpPr>
        <a:xfrm>
          <a:off x="0" y="0"/>
          <a:ext cx="0" cy="0"/>
          <a:chOff x="0" y="0"/>
          <a:chExt cx="0" cy="0"/>
        </a:xfrm>
      </p:grpSpPr>
      <p:sp>
        <p:nvSpPr>
          <p:cNvPr id="13" name="Shape 13"/>
          <p:cNvSpPr txBox="1"/>
          <p:nvPr>
            <p:ph idx="12" type="sldNum"/>
          </p:nvPr>
        </p:nvSpPr>
        <p:spPr>
          <a:xfrm>
            <a:off x="22921369" y="1016278"/>
            <a:ext cx="440826" cy="369332"/>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cap="none" strike="noStrike">
                <a:solidFill>
                  <a:srgbClr val="C00000"/>
                </a:solidFill>
                <a:latin typeface="Montserrat"/>
                <a:ea typeface="Montserrat"/>
                <a:cs typeface="Montserrat"/>
                <a:sym typeface="Montserrat"/>
              </a:rPr>
              <a:t>‹#›</a:t>
            </a:fld>
          </a:p>
        </p:txBody>
      </p:sp>
      <p:pic>
        <p:nvPicPr>
          <p:cNvPr id="14" name="Shape 14"/>
          <p:cNvPicPr preferRelativeResize="0"/>
          <p:nvPr/>
        </p:nvPicPr>
        <p:blipFill rotWithShape="1">
          <a:blip r:embed="rId2">
            <a:alphaModFix/>
          </a:blip>
          <a:srcRect b="0" l="0" r="0" t="0"/>
          <a:stretch/>
        </p:blipFill>
        <p:spPr>
          <a:xfrm>
            <a:off x="1894856" y="967376"/>
            <a:ext cx="4060287" cy="63403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52">
    <p:spTree>
      <p:nvGrpSpPr>
        <p:cNvPr id="242" name="Shape 242"/>
        <p:cNvGrpSpPr/>
        <p:nvPr/>
      </p:nvGrpSpPr>
      <p:grpSpPr>
        <a:xfrm>
          <a:off x="0" y="0"/>
          <a:ext cx="0" cy="0"/>
          <a:chOff x="0" y="0"/>
          <a:chExt cx="0" cy="0"/>
        </a:xfrm>
      </p:grpSpPr>
      <p:grpSp>
        <p:nvGrpSpPr>
          <p:cNvPr id="243" name="Shape 243"/>
          <p:cNvGrpSpPr/>
          <p:nvPr/>
        </p:nvGrpSpPr>
        <p:grpSpPr>
          <a:xfrm>
            <a:off x="20688300" y="800100"/>
            <a:ext cx="2843211" cy="774699"/>
            <a:chOff x="0" y="0"/>
            <a:chExt cx="1790" cy="487"/>
          </a:xfrm>
        </p:grpSpPr>
        <p:sp>
          <p:nvSpPr>
            <p:cNvPr id="244" name="Shape 244"/>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45" name="Shape 245"/>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46" name="Shape 246"/>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247" name="Shape 247"/>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248" name="Shape 248"/>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249" name="Shape 249"/>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250" name="Shape 250"/>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251" name="Shape 251"/>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252" name="Shape 252"/>
          <p:cNvSpPr/>
          <p:nvPr>
            <p:ph idx="2" type="pic"/>
          </p:nvPr>
        </p:nvSpPr>
        <p:spPr>
          <a:xfrm>
            <a:off x="12170503" y="7434064"/>
            <a:ext cx="6164824" cy="6281935"/>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253" name="Shape 253"/>
          <p:cNvSpPr/>
          <p:nvPr>
            <p:ph idx="3" type="pic"/>
          </p:nvPr>
        </p:nvSpPr>
        <p:spPr>
          <a:xfrm>
            <a:off x="18300155" y="7434064"/>
            <a:ext cx="6083845" cy="6281935"/>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55">
    <p:spTree>
      <p:nvGrpSpPr>
        <p:cNvPr id="254" name="Shape 254"/>
        <p:cNvGrpSpPr/>
        <p:nvPr/>
      </p:nvGrpSpPr>
      <p:grpSpPr>
        <a:xfrm>
          <a:off x="0" y="0"/>
          <a:ext cx="0" cy="0"/>
          <a:chOff x="0" y="0"/>
          <a:chExt cx="0" cy="0"/>
        </a:xfrm>
      </p:grpSpPr>
      <p:grpSp>
        <p:nvGrpSpPr>
          <p:cNvPr id="255" name="Shape 255"/>
          <p:cNvGrpSpPr/>
          <p:nvPr/>
        </p:nvGrpSpPr>
        <p:grpSpPr>
          <a:xfrm>
            <a:off x="20688300" y="800100"/>
            <a:ext cx="2843211" cy="774699"/>
            <a:chOff x="0" y="0"/>
            <a:chExt cx="1790" cy="487"/>
          </a:xfrm>
        </p:grpSpPr>
        <p:sp>
          <p:nvSpPr>
            <p:cNvPr id="256" name="Shape 256"/>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57" name="Shape 257"/>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58" name="Shape 258"/>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259" name="Shape 259"/>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260" name="Shape 260"/>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261" name="Shape 261"/>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262" name="Shape 262"/>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263" name="Shape 263"/>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264" name="Shape 264"/>
          <p:cNvSpPr/>
          <p:nvPr>
            <p:ph idx="2" type="pic"/>
          </p:nvPr>
        </p:nvSpPr>
        <p:spPr>
          <a:xfrm>
            <a:off x="10019392" y="2105472"/>
            <a:ext cx="4246349" cy="4293992"/>
          </a:xfrm>
          <a:prstGeom prst="ellipse">
            <a:avLst/>
          </a:prstGeom>
          <a:solidFill>
            <a:schemeClr val="dk1"/>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61">
    <p:spTree>
      <p:nvGrpSpPr>
        <p:cNvPr id="265" name="Shape 265"/>
        <p:cNvGrpSpPr/>
        <p:nvPr/>
      </p:nvGrpSpPr>
      <p:grpSpPr>
        <a:xfrm>
          <a:off x="0" y="0"/>
          <a:ext cx="0" cy="0"/>
          <a:chOff x="0" y="0"/>
          <a:chExt cx="0" cy="0"/>
        </a:xfrm>
      </p:grpSpPr>
      <p:grpSp>
        <p:nvGrpSpPr>
          <p:cNvPr id="266" name="Shape 266"/>
          <p:cNvGrpSpPr/>
          <p:nvPr/>
        </p:nvGrpSpPr>
        <p:grpSpPr>
          <a:xfrm>
            <a:off x="20688300" y="800100"/>
            <a:ext cx="2843211" cy="774699"/>
            <a:chOff x="0" y="0"/>
            <a:chExt cx="1790" cy="487"/>
          </a:xfrm>
        </p:grpSpPr>
        <p:sp>
          <p:nvSpPr>
            <p:cNvPr id="267" name="Shape 267"/>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68" name="Shape 268"/>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69" name="Shape 269"/>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270" name="Shape 270"/>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271" name="Shape 271"/>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272" name="Shape 272"/>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273" name="Shape 273"/>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274" name="Shape 274"/>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275" name="Shape 275"/>
          <p:cNvSpPr/>
          <p:nvPr>
            <p:ph idx="2" type="pic"/>
          </p:nvPr>
        </p:nvSpPr>
        <p:spPr>
          <a:xfrm>
            <a:off x="0" y="6425951"/>
            <a:ext cx="24384001" cy="7290048"/>
          </a:xfrm>
          <a:prstGeom prst="rect">
            <a:avLst/>
          </a:prstGeom>
          <a:solidFill>
            <a:srgbClr val="2F3F4A"/>
          </a:solidFill>
          <a:ln>
            <a:noFill/>
          </a:ln>
        </p:spPr>
        <p:txBody>
          <a:bodyPr anchorCtr="0" anchor="b"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276" name="Shape 276"/>
          <p:cNvSpPr/>
          <p:nvPr>
            <p:ph idx="3" type="pic"/>
          </p:nvPr>
        </p:nvSpPr>
        <p:spPr>
          <a:xfrm>
            <a:off x="10380040" y="5129807"/>
            <a:ext cx="2923324" cy="2956124"/>
          </a:xfrm>
          <a:prstGeom prst="ellipse">
            <a:avLst/>
          </a:prstGeom>
          <a:solidFill>
            <a:srgbClr val="368FE2"/>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63">
    <p:spTree>
      <p:nvGrpSpPr>
        <p:cNvPr id="277" name="Shape 277"/>
        <p:cNvGrpSpPr/>
        <p:nvPr/>
      </p:nvGrpSpPr>
      <p:grpSpPr>
        <a:xfrm>
          <a:off x="0" y="0"/>
          <a:ext cx="0" cy="0"/>
          <a:chOff x="0" y="0"/>
          <a:chExt cx="0" cy="0"/>
        </a:xfrm>
      </p:grpSpPr>
      <p:grpSp>
        <p:nvGrpSpPr>
          <p:cNvPr id="278" name="Shape 278"/>
          <p:cNvGrpSpPr/>
          <p:nvPr/>
        </p:nvGrpSpPr>
        <p:grpSpPr>
          <a:xfrm>
            <a:off x="20688300" y="800100"/>
            <a:ext cx="2843211" cy="774699"/>
            <a:chOff x="0" y="0"/>
            <a:chExt cx="1790" cy="487"/>
          </a:xfrm>
        </p:grpSpPr>
        <p:sp>
          <p:nvSpPr>
            <p:cNvPr id="279" name="Shape 279"/>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80" name="Shape 280"/>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81" name="Shape 281"/>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282" name="Shape 282"/>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283" name="Shape 283"/>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284" name="Shape 284"/>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285" name="Shape 285"/>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286" name="Shape 286"/>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287" name="Shape 287"/>
          <p:cNvSpPr/>
          <p:nvPr>
            <p:ph idx="2" type="pic"/>
          </p:nvPr>
        </p:nvSpPr>
        <p:spPr>
          <a:xfrm>
            <a:off x="12192000" y="0"/>
            <a:ext cx="12192000" cy="13716000"/>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_Title and Content">
    <p:spTree>
      <p:nvGrpSpPr>
        <p:cNvPr id="15" name="Shape 15"/>
        <p:cNvGrpSpPr/>
        <p:nvPr/>
      </p:nvGrpSpPr>
      <p:grpSpPr>
        <a:xfrm>
          <a:off x="0" y="0"/>
          <a:ext cx="0" cy="0"/>
          <a:chOff x="0" y="0"/>
          <a:chExt cx="0" cy="0"/>
        </a:xfrm>
      </p:grpSpPr>
      <p:sp>
        <p:nvSpPr>
          <p:cNvPr id="16" name="Shape 16"/>
          <p:cNvSpPr txBox="1"/>
          <p:nvPr>
            <p:ph idx="12" type="sldNum"/>
          </p:nvPr>
        </p:nvSpPr>
        <p:spPr>
          <a:xfrm>
            <a:off x="22921369" y="1016278"/>
            <a:ext cx="440826" cy="369332"/>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cap="none" strike="noStrike">
                <a:solidFill>
                  <a:srgbClr val="C00000"/>
                </a:solidFill>
                <a:latin typeface="Montserrat"/>
                <a:ea typeface="Montserrat"/>
                <a:cs typeface="Montserrat"/>
                <a:sym typeface="Montserrat"/>
              </a:rPr>
              <a:t>‹#›</a:t>
            </a:fld>
          </a:p>
        </p:txBody>
      </p:sp>
      <p:pic>
        <p:nvPicPr>
          <p:cNvPr id="17" name="Shape 17"/>
          <p:cNvPicPr preferRelativeResize="0"/>
          <p:nvPr/>
        </p:nvPicPr>
        <p:blipFill rotWithShape="1">
          <a:blip r:embed="rId2">
            <a:alphaModFix/>
          </a:blip>
          <a:srcRect b="0" l="0" r="0" t="0"/>
          <a:stretch/>
        </p:blipFill>
        <p:spPr>
          <a:xfrm>
            <a:off x="1894856" y="967376"/>
            <a:ext cx="4060287" cy="634038"/>
          </a:xfrm>
          <a:prstGeom prst="rect">
            <a:avLst/>
          </a:prstGeom>
          <a:noFill/>
          <a:ln>
            <a:noFill/>
          </a:ln>
        </p:spPr>
      </p:pic>
      <p:sp>
        <p:nvSpPr>
          <p:cNvPr id="18" name="Shape 18"/>
          <p:cNvSpPr/>
          <p:nvPr/>
        </p:nvSpPr>
        <p:spPr>
          <a:xfrm>
            <a:off x="21731930" y="13050688"/>
            <a:ext cx="1628972" cy="523219"/>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9FA4A6"/>
              </a:buClr>
              <a:buSzPct val="25000"/>
              <a:buFont typeface="Cabin"/>
              <a:buNone/>
            </a:pPr>
            <a:r>
              <a:rPr b="0" i="0" lang="en-US" sz="2800" u="none" cap="none" strike="noStrike">
                <a:solidFill>
                  <a:srgbClr val="9FA4A6"/>
                </a:solidFill>
                <a:latin typeface="Cabin"/>
                <a:ea typeface="Cabin"/>
                <a:cs typeface="Cabin"/>
                <a:sym typeface="Cabin"/>
              </a:rPr>
              <a:t>@altoros</a:t>
            </a:r>
          </a:p>
        </p:txBody>
      </p:sp>
      <p:sp>
        <p:nvSpPr>
          <p:cNvPr id="19" name="Shape 19"/>
          <p:cNvSpPr/>
          <p:nvPr/>
        </p:nvSpPr>
        <p:spPr>
          <a:xfrm>
            <a:off x="21196153" y="13122695"/>
            <a:ext cx="504056" cy="409388"/>
          </a:xfrm>
          <a:custGeom>
            <a:pathLst>
              <a:path extrusionOk="0" h="120000" w="120000">
                <a:moveTo>
                  <a:pt x="120000" y="14294"/>
                </a:moveTo>
                <a:lnTo>
                  <a:pt x="120000" y="14294"/>
                </a:lnTo>
                <a:lnTo>
                  <a:pt x="113282" y="17304"/>
                </a:lnTo>
                <a:lnTo>
                  <a:pt x="105954" y="19561"/>
                </a:lnTo>
                <a:lnTo>
                  <a:pt x="105954" y="19561"/>
                </a:lnTo>
                <a:lnTo>
                  <a:pt x="109618" y="15799"/>
                </a:lnTo>
                <a:lnTo>
                  <a:pt x="112671" y="12037"/>
                </a:lnTo>
                <a:lnTo>
                  <a:pt x="115114" y="7523"/>
                </a:lnTo>
                <a:lnTo>
                  <a:pt x="116946" y="2257"/>
                </a:lnTo>
                <a:lnTo>
                  <a:pt x="116946" y="2257"/>
                </a:lnTo>
                <a:lnTo>
                  <a:pt x="109007" y="6771"/>
                </a:lnTo>
                <a:lnTo>
                  <a:pt x="105343" y="8275"/>
                </a:lnTo>
                <a:lnTo>
                  <a:pt x="101068" y="9780"/>
                </a:lnTo>
                <a:lnTo>
                  <a:pt x="101068" y="9780"/>
                </a:lnTo>
                <a:lnTo>
                  <a:pt x="97404" y="6018"/>
                </a:lnTo>
                <a:lnTo>
                  <a:pt x="93129" y="3009"/>
                </a:lnTo>
                <a:lnTo>
                  <a:pt x="88244" y="752"/>
                </a:lnTo>
                <a:lnTo>
                  <a:pt x="83358" y="0"/>
                </a:lnTo>
                <a:lnTo>
                  <a:pt x="83358" y="0"/>
                </a:lnTo>
                <a:lnTo>
                  <a:pt x="77862" y="752"/>
                </a:lnTo>
                <a:lnTo>
                  <a:pt x="73587" y="2257"/>
                </a:lnTo>
                <a:lnTo>
                  <a:pt x="69312" y="5266"/>
                </a:lnTo>
                <a:lnTo>
                  <a:pt x="65648" y="9028"/>
                </a:lnTo>
                <a:lnTo>
                  <a:pt x="62595" y="13542"/>
                </a:lnTo>
                <a:lnTo>
                  <a:pt x="60152" y="18808"/>
                </a:lnTo>
                <a:lnTo>
                  <a:pt x="58931" y="24075"/>
                </a:lnTo>
                <a:lnTo>
                  <a:pt x="58320" y="30846"/>
                </a:lnTo>
                <a:lnTo>
                  <a:pt x="58320" y="30846"/>
                </a:lnTo>
                <a:lnTo>
                  <a:pt x="58931" y="37617"/>
                </a:lnTo>
                <a:lnTo>
                  <a:pt x="58931" y="37617"/>
                </a:lnTo>
                <a:lnTo>
                  <a:pt x="51603" y="36865"/>
                </a:lnTo>
                <a:lnTo>
                  <a:pt x="44274" y="34608"/>
                </a:lnTo>
                <a:lnTo>
                  <a:pt x="36946" y="31598"/>
                </a:lnTo>
                <a:lnTo>
                  <a:pt x="30229" y="27836"/>
                </a:lnTo>
                <a:lnTo>
                  <a:pt x="24427" y="23322"/>
                </a:lnTo>
                <a:lnTo>
                  <a:pt x="18931" y="18056"/>
                </a:lnTo>
                <a:lnTo>
                  <a:pt x="13435" y="12037"/>
                </a:lnTo>
                <a:lnTo>
                  <a:pt x="8549" y="6018"/>
                </a:lnTo>
                <a:lnTo>
                  <a:pt x="8549" y="6018"/>
                </a:lnTo>
                <a:lnTo>
                  <a:pt x="7328" y="9028"/>
                </a:lnTo>
                <a:lnTo>
                  <a:pt x="6106" y="12789"/>
                </a:lnTo>
                <a:lnTo>
                  <a:pt x="5496" y="16551"/>
                </a:lnTo>
                <a:lnTo>
                  <a:pt x="4885" y="21065"/>
                </a:lnTo>
                <a:lnTo>
                  <a:pt x="4885" y="21065"/>
                </a:lnTo>
                <a:lnTo>
                  <a:pt x="5496" y="24827"/>
                </a:lnTo>
                <a:lnTo>
                  <a:pt x="6106" y="28589"/>
                </a:lnTo>
                <a:lnTo>
                  <a:pt x="6717" y="32351"/>
                </a:lnTo>
                <a:lnTo>
                  <a:pt x="7938" y="35360"/>
                </a:lnTo>
                <a:lnTo>
                  <a:pt x="11603" y="41379"/>
                </a:lnTo>
                <a:lnTo>
                  <a:pt x="15877" y="46645"/>
                </a:lnTo>
                <a:lnTo>
                  <a:pt x="15877" y="46645"/>
                </a:lnTo>
                <a:lnTo>
                  <a:pt x="10381" y="45141"/>
                </a:lnTo>
                <a:lnTo>
                  <a:pt x="4885" y="42884"/>
                </a:lnTo>
                <a:lnTo>
                  <a:pt x="4885" y="42884"/>
                </a:lnTo>
                <a:lnTo>
                  <a:pt x="4885" y="42884"/>
                </a:lnTo>
                <a:lnTo>
                  <a:pt x="4885" y="42884"/>
                </a:lnTo>
                <a:lnTo>
                  <a:pt x="5496" y="48150"/>
                </a:lnTo>
                <a:lnTo>
                  <a:pt x="6717" y="53416"/>
                </a:lnTo>
                <a:lnTo>
                  <a:pt x="7938" y="57931"/>
                </a:lnTo>
                <a:lnTo>
                  <a:pt x="10381" y="62445"/>
                </a:lnTo>
                <a:lnTo>
                  <a:pt x="13435" y="66206"/>
                </a:lnTo>
                <a:lnTo>
                  <a:pt x="17099" y="68840"/>
                </a:lnTo>
                <a:lnTo>
                  <a:pt x="20763" y="71097"/>
                </a:lnTo>
                <a:lnTo>
                  <a:pt x="25038" y="72601"/>
                </a:lnTo>
                <a:lnTo>
                  <a:pt x="25038" y="72601"/>
                </a:lnTo>
                <a:lnTo>
                  <a:pt x="21374" y="73354"/>
                </a:lnTo>
                <a:lnTo>
                  <a:pt x="18320" y="73354"/>
                </a:lnTo>
                <a:lnTo>
                  <a:pt x="18320" y="73354"/>
                </a:lnTo>
                <a:lnTo>
                  <a:pt x="13435" y="72601"/>
                </a:lnTo>
                <a:lnTo>
                  <a:pt x="13435" y="72601"/>
                </a:lnTo>
                <a:lnTo>
                  <a:pt x="15267" y="77115"/>
                </a:lnTo>
                <a:lnTo>
                  <a:pt x="17099" y="80877"/>
                </a:lnTo>
                <a:lnTo>
                  <a:pt x="19541" y="84639"/>
                </a:lnTo>
                <a:lnTo>
                  <a:pt x="21984" y="87648"/>
                </a:lnTo>
                <a:lnTo>
                  <a:pt x="25648" y="90658"/>
                </a:lnTo>
                <a:lnTo>
                  <a:pt x="28396" y="92163"/>
                </a:lnTo>
                <a:lnTo>
                  <a:pt x="32671" y="93667"/>
                </a:lnTo>
                <a:lnTo>
                  <a:pt x="36335" y="93667"/>
                </a:lnTo>
                <a:lnTo>
                  <a:pt x="36335" y="93667"/>
                </a:lnTo>
                <a:lnTo>
                  <a:pt x="29618" y="99686"/>
                </a:lnTo>
                <a:lnTo>
                  <a:pt x="22595" y="103448"/>
                </a:lnTo>
                <a:lnTo>
                  <a:pt x="14656" y="106457"/>
                </a:lnTo>
                <a:lnTo>
                  <a:pt x="10381" y="106457"/>
                </a:lnTo>
                <a:lnTo>
                  <a:pt x="6106" y="107210"/>
                </a:lnTo>
                <a:lnTo>
                  <a:pt x="6106" y="107210"/>
                </a:lnTo>
                <a:lnTo>
                  <a:pt x="0" y="106457"/>
                </a:lnTo>
                <a:lnTo>
                  <a:pt x="0" y="106457"/>
                </a:lnTo>
                <a:lnTo>
                  <a:pt x="8549" y="112476"/>
                </a:lnTo>
                <a:lnTo>
                  <a:pt x="17709" y="116990"/>
                </a:lnTo>
                <a:lnTo>
                  <a:pt x="27175" y="119247"/>
                </a:lnTo>
                <a:lnTo>
                  <a:pt x="32671" y="120000"/>
                </a:lnTo>
                <a:lnTo>
                  <a:pt x="37557" y="120000"/>
                </a:lnTo>
                <a:lnTo>
                  <a:pt x="37557" y="120000"/>
                </a:lnTo>
                <a:lnTo>
                  <a:pt x="46106" y="120000"/>
                </a:lnTo>
                <a:lnTo>
                  <a:pt x="53435" y="118495"/>
                </a:lnTo>
                <a:lnTo>
                  <a:pt x="60763" y="115485"/>
                </a:lnTo>
                <a:lnTo>
                  <a:pt x="68091" y="112476"/>
                </a:lnTo>
                <a:lnTo>
                  <a:pt x="74198" y="107962"/>
                </a:lnTo>
                <a:lnTo>
                  <a:pt x="79694" y="103448"/>
                </a:lnTo>
                <a:lnTo>
                  <a:pt x="85190" y="98181"/>
                </a:lnTo>
                <a:lnTo>
                  <a:pt x="90076" y="92163"/>
                </a:lnTo>
                <a:lnTo>
                  <a:pt x="93740" y="85391"/>
                </a:lnTo>
                <a:lnTo>
                  <a:pt x="97404" y="78620"/>
                </a:lnTo>
                <a:lnTo>
                  <a:pt x="100458" y="71849"/>
                </a:lnTo>
                <a:lnTo>
                  <a:pt x="103511" y="64702"/>
                </a:lnTo>
                <a:lnTo>
                  <a:pt x="105343" y="57178"/>
                </a:lnTo>
                <a:lnTo>
                  <a:pt x="106564" y="49655"/>
                </a:lnTo>
                <a:lnTo>
                  <a:pt x="107786" y="41379"/>
                </a:lnTo>
                <a:lnTo>
                  <a:pt x="107786" y="33855"/>
                </a:lnTo>
                <a:lnTo>
                  <a:pt x="107786" y="33855"/>
                </a:lnTo>
                <a:lnTo>
                  <a:pt x="107786" y="30094"/>
                </a:lnTo>
                <a:lnTo>
                  <a:pt x="107786" y="30094"/>
                </a:lnTo>
                <a:lnTo>
                  <a:pt x="111450" y="27084"/>
                </a:lnTo>
                <a:lnTo>
                  <a:pt x="114503" y="23322"/>
                </a:lnTo>
                <a:lnTo>
                  <a:pt x="117557" y="18808"/>
                </a:lnTo>
                <a:lnTo>
                  <a:pt x="120000" y="14294"/>
                </a:lnTo>
                <a:lnTo>
                  <a:pt x="120000" y="14294"/>
                </a:lnTo>
                <a:close/>
              </a:path>
            </a:pathLst>
          </a:custGeom>
          <a:solidFill>
            <a:schemeClr val="accent1"/>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0" name="Shape 20"/>
          <p:cNvSpPr/>
          <p:nvPr/>
        </p:nvSpPr>
        <p:spPr>
          <a:xfrm>
            <a:off x="19400323" y="13050688"/>
            <a:ext cx="1749197" cy="523219"/>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9FA4A6"/>
              </a:buClr>
              <a:buSzPct val="25000"/>
              <a:buFont typeface="Cabin"/>
              <a:buNone/>
            </a:pPr>
            <a:r>
              <a:rPr b="0" i="0" lang="en-US" sz="2800" u="none" cap="none" strike="noStrike">
                <a:solidFill>
                  <a:srgbClr val="9FA4A6"/>
                </a:solidFill>
                <a:latin typeface="Cabin"/>
                <a:ea typeface="Cabin"/>
                <a:cs typeface="Cabin"/>
                <a:sym typeface="Cabin"/>
              </a:rPr>
              <a:t>@renatco</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
    <p:spTree>
      <p:nvGrpSpPr>
        <p:cNvPr id="21" name="Shape 21"/>
        <p:cNvGrpSpPr/>
        <p:nvPr/>
      </p:nvGrpSpPr>
      <p:grpSpPr>
        <a:xfrm>
          <a:off x="0" y="0"/>
          <a:ext cx="0" cy="0"/>
          <a:chOff x="0" y="0"/>
          <a:chExt cx="0" cy="0"/>
        </a:xfrm>
      </p:grpSpPr>
      <p:sp>
        <p:nvSpPr>
          <p:cNvPr id="22" name="Shape 22"/>
          <p:cNvSpPr/>
          <p:nvPr>
            <p:ph idx="2" type="pic"/>
          </p:nvPr>
        </p:nvSpPr>
        <p:spPr>
          <a:xfrm>
            <a:off x="0" y="0"/>
            <a:ext cx="24384001" cy="13716000"/>
          </a:xfrm>
          <a:prstGeom prst="rect">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chemeClr val="lt1"/>
              </a:buClr>
              <a:buSzPct val="58333"/>
              <a:buFont typeface="Source Sans Pro"/>
              <a:buNone/>
              <a:defRPr b="0" i="0" sz="2400" u="none" cap="none" strike="noStrike">
                <a:solidFill>
                  <a:schemeClr val="lt1"/>
                </a:solidFill>
                <a:latin typeface="Source Sans Pro"/>
                <a:ea typeface="Source Sans Pro"/>
                <a:cs typeface="Source Sans Pro"/>
                <a:sym typeface="Source Sans Pro"/>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6">
    <p:spTree>
      <p:nvGrpSpPr>
        <p:cNvPr id="23" name="Shape 23"/>
        <p:cNvGrpSpPr/>
        <p:nvPr/>
      </p:nvGrpSpPr>
      <p:grpSpPr>
        <a:xfrm>
          <a:off x="0" y="0"/>
          <a:ext cx="0" cy="0"/>
          <a:chOff x="0" y="0"/>
          <a:chExt cx="0" cy="0"/>
        </a:xfrm>
      </p:grpSpPr>
      <p:grpSp>
        <p:nvGrpSpPr>
          <p:cNvPr id="24" name="Shape 24"/>
          <p:cNvGrpSpPr/>
          <p:nvPr/>
        </p:nvGrpSpPr>
        <p:grpSpPr>
          <a:xfrm>
            <a:off x="20688300" y="800100"/>
            <a:ext cx="2843211" cy="774699"/>
            <a:chOff x="0" y="0"/>
            <a:chExt cx="1790" cy="487"/>
          </a:xfrm>
        </p:grpSpPr>
        <p:sp>
          <p:nvSpPr>
            <p:cNvPr id="25" name="Shape 25"/>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6" name="Shape 26"/>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7" name="Shape 27"/>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28" name="Shape 28"/>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29" name="Shape 29"/>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30" name="Shape 30"/>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31" name="Shape 31"/>
          <p:cNvSpPr txBox="1"/>
          <p:nvPr>
            <p:ph idx="12" type="sldNum"/>
          </p:nvPr>
        </p:nvSpPr>
        <p:spPr>
          <a:xfrm>
            <a:off x="22752270" y="1016000"/>
            <a:ext cx="779020"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32" name="Shape 32"/>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33" name="Shape 33"/>
          <p:cNvSpPr/>
          <p:nvPr>
            <p:ph idx="2" type="pic"/>
          </p:nvPr>
        </p:nvSpPr>
        <p:spPr>
          <a:xfrm>
            <a:off x="1949360" y="4805292"/>
            <a:ext cx="3816349" cy="3816349"/>
          </a:xfrm>
          <a:prstGeom prst="diamond">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34" name="Shape 34"/>
          <p:cNvSpPr/>
          <p:nvPr>
            <p:ph idx="3" type="pic"/>
          </p:nvPr>
        </p:nvSpPr>
        <p:spPr>
          <a:xfrm>
            <a:off x="5947460" y="4805292"/>
            <a:ext cx="3816349" cy="3816349"/>
          </a:xfrm>
          <a:prstGeom prst="diamond">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35" name="Shape 35"/>
          <p:cNvSpPr/>
          <p:nvPr>
            <p:ph idx="4" type="pic"/>
          </p:nvPr>
        </p:nvSpPr>
        <p:spPr>
          <a:xfrm>
            <a:off x="9945560" y="4805292"/>
            <a:ext cx="3816349" cy="3816349"/>
          </a:xfrm>
          <a:prstGeom prst="diamond">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36" name="Shape 36"/>
          <p:cNvSpPr/>
          <p:nvPr>
            <p:ph idx="5" type="pic"/>
          </p:nvPr>
        </p:nvSpPr>
        <p:spPr>
          <a:xfrm>
            <a:off x="13955420" y="4805292"/>
            <a:ext cx="3816349" cy="3816349"/>
          </a:xfrm>
          <a:prstGeom prst="diamond">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37" name="Shape 37"/>
          <p:cNvSpPr/>
          <p:nvPr>
            <p:ph idx="6" type="pic"/>
          </p:nvPr>
        </p:nvSpPr>
        <p:spPr>
          <a:xfrm>
            <a:off x="17965280" y="4805292"/>
            <a:ext cx="3816349" cy="3816349"/>
          </a:xfrm>
          <a:prstGeom prst="diamond">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7">
    <p:spTree>
      <p:nvGrpSpPr>
        <p:cNvPr id="38" name="Shape 38"/>
        <p:cNvGrpSpPr/>
        <p:nvPr/>
      </p:nvGrpSpPr>
      <p:grpSpPr>
        <a:xfrm>
          <a:off x="0" y="0"/>
          <a:ext cx="0" cy="0"/>
          <a:chOff x="0" y="0"/>
          <a:chExt cx="0" cy="0"/>
        </a:xfrm>
      </p:grpSpPr>
      <p:grpSp>
        <p:nvGrpSpPr>
          <p:cNvPr id="39" name="Shape 39"/>
          <p:cNvGrpSpPr/>
          <p:nvPr/>
        </p:nvGrpSpPr>
        <p:grpSpPr>
          <a:xfrm>
            <a:off x="20688300" y="800100"/>
            <a:ext cx="2843211" cy="774699"/>
            <a:chOff x="0" y="0"/>
            <a:chExt cx="1790" cy="487"/>
          </a:xfrm>
        </p:grpSpPr>
        <p:sp>
          <p:nvSpPr>
            <p:cNvPr id="40" name="Shape 40"/>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41" name="Shape 41"/>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42" name="Shape 42"/>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43" name="Shape 43"/>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44" name="Shape 44"/>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45" name="Shape 45"/>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46" name="Shape 46"/>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47" name="Shape 47"/>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48" name="Shape 48"/>
          <p:cNvSpPr/>
          <p:nvPr>
            <p:ph idx="2" type="pic"/>
          </p:nvPr>
        </p:nvSpPr>
        <p:spPr>
          <a:xfrm>
            <a:off x="1949360" y="4805292"/>
            <a:ext cx="3816349" cy="3816349"/>
          </a:xfrm>
          <a:prstGeom prst="diamond">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49" name="Shape 49"/>
          <p:cNvSpPr/>
          <p:nvPr>
            <p:ph idx="3" type="pic"/>
          </p:nvPr>
        </p:nvSpPr>
        <p:spPr>
          <a:xfrm>
            <a:off x="5947460" y="4805292"/>
            <a:ext cx="3816349" cy="3816349"/>
          </a:xfrm>
          <a:prstGeom prst="diamond">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50" name="Shape 50"/>
          <p:cNvSpPr/>
          <p:nvPr>
            <p:ph idx="4" type="pic"/>
          </p:nvPr>
        </p:nvSpPr>
        <p:spPr>
          <a:xfrm>
            <a:off x="9945560" y="4805292"/>
            <a:ext cx="3816349" cy="3816349"/>
          </a:xfrm>
          <a:prstGeom prst="diamond">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51" name="Shape 51"/>
          <p:cNvSpPr/>
          <p:nvPr>
            <p:ph idx="5" type="pic"/>
          </p:nvPr>
        </p:nvSpPr>
        <p:spPr>
          <a:xfrm>
            <a:off x="13955420" y="4805292"/>
            <a:ext cx="3816349" cy="3816349"/>
          </a:xfrm>
          <a:prstGeom prst="diamond">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52" name="Shape 52"/>
          <p:cNvSpPr/>
          <p:nvPr>
            <p:ph idx="6" type="pic"/>
          </p:nvPr>
        </p:nvSpPr>
        <p:spPr>
          <a:xfrm>
            <a:off x="17965280" y="4805292"/>
            <a:ext cx="3816349" cy="3816349"/>
          </a:xfrm>
          <a:prstGeom prst="diamond">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53" name="Shape 53"/>
          <p:cNvSpPr/>
          <p:nvPr>
            <p:ph idx="7" type="pic"/>
          </p:nvPr>
        </p:nvSpPr>
        <p:spPr>
          <a:xfrm>
            <a:off x="3949567" y="6858000"/>
            <a:ext cx="3816349" cy="3816349"/>
          </a:xfrm>
          <a:prstGeom prst="diamond">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54" name="Shape 54"/>
          <p:cNvSpPr/>
          <p:nvPr>
            <p:ph idx="8" type="pic"/>
          </p:nvPr>
        </p:nvSpPr>
        <p:spPr>
          <a:xfrm>
            <a:off x="7947667" y="6858000"/>
            <a:ext cx="3816349" cy="3816349"/>
          </a:xfrm>
          <a:prstGeom prst="diamond">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55" name="Shape 55"/>
          <p:cNvSpPr/>
          <p:nvPr>
            <p:ph idx="9" type="pic"/>
          </p:nvPr>
        </p:nvSpPr>
        <p:spPr>
          <a:xfrm>
            <a:off x="11945767" y="6858000"/>
            <a:ext cx="3816349" cy="3816349"/>
          </a:xfrm>
          <a:prstGeom prst="diamond">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56" name="Shape 56"/>
          <p:cNvSpPr/>
          <p:nvPr>
            <p:ph idx="13" type="pic"/>
          </p:nvPr>
        </p:nvSpPr>
        <p:spPr>
          <a:xfrm>
            <a:off x="15955627" y="6858000"/>
            <a:ext cx="3816349" cy="3816349"/>
          </a:xfrm>
          <a:prstGeom prst="diamond">
            <a:avLst/>
          </a:prstGeom>
          <a:solidFill>
            <a:srgbClr val="2F3F4A"/>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8">
    <p:spTree>
      <p:nvGrpSpPr>
        <p:cNvPr id="57" name="Shape 57"/>
        <p:cNvGrpSpPr/>
        <p:nvPr/>
      </p:nvGrpSpPr>
      <p:grpSpPr>
        <a:xfrm>
          <a:off x="0" y="0"/>
          <a:ext cx="0" cy="0"/>
          <a:chOff x="0" y="0"/>
          <a:chExt cx="0" cy="0"/>
        </a:xfrm>
      </p:grpSpPr>
      <p:grpSp>
        <p:nvGrpSpPr>
          <p:cNvPr id="58" name="Shape 58"/>
          <p:cNvGrpSpPr/>
          <p:nvPr/>
        </p:nvGrpSpPr>
        <p:grpSpPr>
          <a:xfrm>
            <a:off x="20688300" y="800100"/>
            <a:ext cx="2843211" cy="774699"/>
            <a:chOff x="0" y="0"/>
            <a:chExt cx="1790" cy="487"/>
          </a:xfrm>
        </p:grpSpPr>
        <p:sp>
          <p:nvSpPr>
            <p:cNvPr id="59" name="Shape 59"/>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60" name="Shape 60"/>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61" name="Shape 61"/>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62" name="Shape 62"/>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63" name="Shape 63"/>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64" name="Shape 64"/>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65" name="Shape 65"/>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66" name="Shape 66"/>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67" name="Shape 67"/>
          <p:cNvSpPr/>
          <p:nvPr>
            <p:ph idx="2" type="pic"/>
          </p:nvPr>
        </p:nvSpPr>
        <p:spPr>
          <a:xfrm>
            <a:off x="3694535" y="3977680"/>
            <a:ext cx="4176289" cy="4122587"/>
          </a:xfrm>
          <a:prstGeom prst="teardrop">
            <a:avLst>
              <a:gd fmla="val 100000" name="adj"/>
            </a:avLst>
          </a:prstGeom>
          <a:solidFill>
            <a:schemeClr val="dk1"/>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68" name="Shape 68"/>
          <p:cNvSpPr/>
          <p:nvPr>
            <p:ph idx="3" type="pic"/>
          </p:nvPr>
        </p:nvSpPr>
        <p:spPr>
          <a:xfrm>
            <a:off x="9645521" y="3977680"/>
            <a:ext cx="4176289" cy="4122587"/>
          </a:xfrm>
          <a:prstGeom prst="teardrop">
            <a:avLst>
              <a:gd fmla="val 100000" name="adj"/>
            </a:avLst>
          </a:prstGeom>
          <a:solidFill>
            <a:schemeClr val="dk1"/>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69" name="Shape 69"/>
          <p:cNvSpPr/>
          <p:nvPr>
            <p:ph idx="4" type="pic"/>
          </p:nvPr>
        </p:nvSpPr>
        <p:spPr>
          <a:xfrm>
            <a:off x="15909956" y="3977680"/>
            <a:ext cx="4176289" cy="4122587"/>
          </a:xfrm>
          <a:prstGeom prst="teardrop">
            <a:avLst>
              <a:gd fmla="val 100000" name="adj"/>
            </a:avLst>
          </a:prstGeom>
          <a:solidFill>
            <a:schemeClr val="dk1"/>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9">
    <p:spTree>
      <p:nvGrpSpPr>
        <p:cNvPr id="70" name="Shape 70"/>
        <p:cNvGrpSpPr/>
        <p:nvPr/>
      </p:nvGrpSpPr>
      <p:grpSpPr>
        <a:xfrm>
          <a:off x="0" y="0"/>
          <a:ext cx="0" cy="0"/>
          <a:chOff x="0" y="0"/>
          <a:chExt cx="0" cy="0"/>
        </a:xfrm>
      </p:grpSpPr>
      <p:grpSp>
        <p:nvGrpSpPr>
          <p:cNvPr id="71" name="Shape 71"/>
          <p:cNvGrpSpPr/>
          <p:nvPr/>
        </p:nvGrpSpPr>
        <p:grpSpPr>
          <a:xfrm>
            <a:off x="20688300" y="800100"/>
            <a:ext cx="2843211" cy="774699"/>
            <a:chOff x="0" y="0"/>
            <a:chExt cx="1790" cy="487"/>
          </a:xfrm>
        </p:grpSpPr>
        <p:sp>
          <p:nvSpPr>
            <p:cNvPr id="72" name="Shape 72"/>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73" name="Shape 73"/>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74" name="Shape 74"/>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75" name="Shape 75"/>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76" name="Shape 76"/>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77" name="Shape 77"/>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78" name="Shape 78"/>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79" name="Shape 79"/>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80" name="Shape 80"/>
          <p:cNvSpPr/>
          <p:nvPr>
            <p:ph idx="2" type="pic"/>
          </p:nvPr>
        </p:nvSpPr>
        <p:spPr>
          <a:xfrm>
            <a:off x="1776222" y="3552930"/>
            <a:ext cx="3676222" cy="3628949"/>
          </a:xfrm>
          <a:prstGeom prst="teardrop">
            <a:avLst>
              <a:gd fmla="val 100000" name="adj"/>
            </a:avLst>
          </a:prstGeom>
          <a:solidFill>
            <a:schemeClr val="dk1"/>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81" name="Shape 81"/>
          <p:cNvSpPr/>
          <p:nvPr>
            <p:ph idx="3" type="pic"/>
          </p:nvPr>
        </p:nvSpPr>
        <p:spPr>
          <a:xfrm>
            <a:off x="8879632" y="3552930"/>
            <a:ext cx="3676222" cy="3628949"/>
          </a:xfrm>
          <a:prstGeom prst="teardrop">
            <a:avLst>
              <a:gd fmla="val 100000" name="adj"/>
            </a:avLst>
          </a:prstGeom>
          <a:solidFill>
            <a:schemeClr val="dk1"/>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82" name="Shape 82"/>
          <p:cNvSpPr/>
          <p:nvPr>
            <p:ph idx="4" type="pic"/>
          </p:nvPr>
        </p:nvSpPr>
        <p:spPr>
          <a:xfrm>
            <a:off x="15936416" y="3552930"/>
            <a:ext cx="3676222" cy="3628949"/>
          </a:xfrm>
          <a:prstGeom prst="teardrop">
            <a:avLst>
              <a:gd fmla="val 100000" name="adj"/>
            </a:avLst>
          </a:prstGeom>
          <a:solidFill>
            <a:schemeClr val="dk1"/>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83" name="Shape 83"/>
          <p:cNvSpPr/>
          <p:nvPr>
            <p:ph idx="5" type="pic"/>
          </p:nvPr>
        </p:nvSpPr>
        <p:spPr>
          <a:xfrm>
            <a:off x="1776222" y="8010128"/>
            <a:ext cx="3676222" cy="3628949"/>
          </a:xfrm>
          <a:prstGeom prst="teardrop">
            <a:avLst>
              <a:gd fmla="val 100000" name="adj"/>
            </a:avLst>
          </a:prstGeom>
          <a:solidFill>
            <a:schemeClr val="dk1"/>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84" name="Shape 84"/>
          <p:cNvSpPr/>
          <p:nvPr>
            <p:ph idx="6" type="pic"/>
          </p:nvPr>
        </p:nvSpPr>
        <p:spPr>
          <a:xfrm>
            <a:off x="8879632" y="8010128"/>
            <a:ext cx="3676222" cy="3628949"/>
          </a:xfrm>
          <a:prstGeom prst="teardrop">
            <a:avLst>
              <a:gd fmla="val 100000" name="adj"/>
            </a:avLst>
          </a:prstGeom>
          <a:solidFill>
            <a:schemeClr val="dk1"/>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85" name="Shape 85"/>
          <p:cNvSpPr/>
          <p:nvPr>
            <p:ph idx="7" type="pic"/>
          </p:nvPr>
        </p:nvSpPr>
        <p:spPr>
          <a:xfrm>
            <a:off x="15936416" y="8010128"/>
            <a:ext cx="3676222" cy="3628949"/>
          </a:xfrm>
          <a:prstGeom prst="teardrop">
            <a:avLst>
              <a:gd fmla="val 100000" name="adj"/>
            </a:avLst>
          </a:prstGeom>
          <a:solidFill>
            <a:schemeClr val="dk1"/>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0">
    <p:spTree>
      <p:nvGrpSpPr>
        <p:cNvPr id="86" name="Shape 86"/>
        <p:cNvGrpSpPr/>
        <p:nvPr/>
      </p:nvGrpSpPr>
      <p:grpSpPr>
        <a:xfrm>
          <a:off x="0" y="0"/>
          <a:ext cx="0" cy="0"/>
          <a:chOff x="0" y="0"/>
          <a:chExt cx="0" cy="0"/>
        </a:xfrm>
      </p:grpSpPr>
      <p:grpSp>
        <p:nvGrpSpPr>
          <p:cNvPr id="87" name="Shape 87"/>
          <p:cNvGrpSpPr/>
          <p:nvPr/>
        </p:nvGrpSpPr>
        <p:grpSpPr>
          <a:xfrm>
            <a:off x="20688300" y="800100"/>
            <a:ext cx="2843211" cy="774699"/>
            <a:chOff x="0" y="0"/>
            <a:chExt cx="1790" cy="487"/>
          </a:xfrm>
        </p:grpSpPr>
        <p:sp>
          <p:nvSpPr>
            <p:cNvPr id="88" name="Shape 88"/>
            <p:cNvSpPr/>
            <p:nvPr/>
          </p:nvSpPr>
          <p:spPr>
            <a:xfrm>
              <a:off x="0" y="0"/>
              <a:ext cx="483" cy="487"/>
            </a:xfrm>
            <a:prstGeom prst="roundRect">
              <a:avLst>
                <a:gd fmla="val 14889" name="adj"/>
              </a:avLst>
            </a:prstGeom>
            <a:solidFill>
              <a:srgbClr val="BFBFBF">
                <a:alpha val="20000"/>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89" name="Shape 89"/>
            <p:cNvSpPr/>
            <p:nvPr/>
          </p:nvSpPr>
          <p:spPr>
            <a:xfrm>
              <a:off x="653" y="0"/>
              <a:ext cx="483" cy="487"/>
            </a:xfrm>
            <a:prstGeom prst="roundRect">
              <a:avLst>
                <a:gd fmla="val 14889" name="adj"/>
              </a:avLst>
            </a:prstGeom>
            <a:solidFill>
              <a:srgbClr val="BFBFBF">
                <a:alpha val="29019"/>
              </a:srgbClr>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90" name="Shape 90"/>
            <p:cNvSpPr/>
            <p:nvPr/>
          </p:nvSpPr>
          <p:spPr>
            <a:xfrm>
              <a:off x="1307" y="0"/>
              <a:ext cx="483" cy="487"/>
            </a:xfrm>
            <a:prstGeom prst="roundRect">
              <a:avLst>
                <a:gd fmla="val 14889" name="adj"/>
              </a:avLst>
            </a:prstGeom>
            <a:solidFill>
              <a:schemeClr val="accent2"/>
            </a:solidFill>
            <a:ln cap="flat" cmpd="sng" w="25400">
              <a:solidFill>
                <a:schemeClr val="dk1">
                  <a:alpha val="0"/>
                </a:schemeClr>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grpSp>
      <p:sp>
        <p:nvSpPr>
          <p:cNvPr id="91" name="Shape 91"/>
          <p:cNvSpPr/>
          <p:nvPr/>
        </p:nvSpPr>
        <p:spPr>
          <a:xfrm>
            <a:off x="765175" y="12465050"/>
            <a:ext cx="1681163" cy="6604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A0A6AB"/>
              </a:buClr>
              <a:buSzPct val="25000"/>
              <a:buFont typeface="Montserrat"/>
              <a:buNone/>
            </a:pPr>
            <a:r>
              <a:rPr b="0" i="0" lang="en-US" sz="3600" u="none" cap="none" strike="noStrike">
                <a:solidFill>
                  <a:srgbClr val="A0A6AB"/>
                </a:solidFill>
                <a:latin typeface="Montserrat"/>
                <a:ea typeface="Montserrat"/>
                <a:cs typeface="Montserrat"/>
                <a:sym typeface="Montserrat"/>
              </a:rPr>
              <a:t>VALUE</a:t>
            </a:r>
          </a:p>
        </p:txBody>
      </p:sp>
      <p:sp>
        <p:nvSpPr>
          <p:cNvPr id="92" name="Shape 92"/>
          <p:cNvSpPr/>
          <p:nvPr/>
        </p:nvSpPr>
        <p:spPr>
          <a:xfrm>
            <a:off x="21836063" y="898525"/>
            <a:ext cx="601661" cy="622299"/>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&gt;</a:t>
            </a:r>
          </a:p>
        </p:txBody>
      </p:sp>
      <p:sp>
        <p:nvSpPr>
          <p:cNvPr id="93" name="Shape 93"/>
          <p:cNvSpPr/>
          <p:nvPr/>
        </p:nvSpPr>
        <p:spPr>
          <a:xfrm>
            <a:off x="20789900" y="874712"/>
            <a:ext cx="603249" cy="623887"/>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E6E5E5"/>
              </a:buClr>
              <a:buSzPct val="25000"/>
              <a:buFont typeface="Montserrat"/>
              <a:buNone/>
            </a:pPr>
            <a:r>
              <a:rPr b="0" i="0" lang="en-US" sz="2700" u="none" cap="none" strike="noStrike">
                <a:solidFill>
                  <a:srgbClr val="E6E5E5"/>
                </a:solidFill>
                <a:latin typeface="Montserrat"/>
                <a:ea typeface="Montserrat"/>
                <a:cs typeface="Montserrat"/>
                <a:sym typeface="Montserrat"/>
              </a:rPr>
              <a:t>&lt;</a:t>
            </a:r>
          </a:p>
        </p:txBody>
      </p:sp>
      <p:sp>
        <p:nvSpPr>
          <p:cNvPr id="94" name="Shape 94"/>
          <p:cNvSpPr txBox="1"/>
          <p:nvPr>
            <p:ph idx="12" type="sldNum"/>
          </p:nvPr>
        </p:nvSpPr>
        <p:spPr>
          <a:xfrm>
            <a:off x="22921913" y="1016000"/>
            <a:ext cx="439736"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95" name="Shape 95"/>
          <p:cNvSpPr txBox="1"/>
          <p:nvPr>
            <p:ph idx="11" type="ftr"/>
          </p:nvPr>
        </p:nvSpPr>
        <p:spPr>
          <a:xfrm>
            <a:off x="18627725" y="12546013"/>
            <a:ext cx="4891087" cy="83185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B3B2B2"/>
              </a:buClr>
              <a:buSzPct val="51851"/>
              <a:buFont typeface="Montserrat"/>
              <a:buNone/>
              <a:defRPr b="0" i="0" sz="2700" u="none" cap="none" strike="noStrike">
                <a:solidFill>
                  <a:srgbClr val="B3B2B2"/>
                </a:solidFill>
                <a:latin typeface="Montserrat"/>
                <a:ea typeface="Montserrat"/>
                <a:cs typeface="Montserrat"/>
                <a:sym typeface="Montserrat"/>
              </a:defRPr>
            </a:lvl1pPr>
            <a:lvl2pPr indent="0" lvl="1" marL="4572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2pPr>
            <a:lvl3pPr indent="0" lvl="2" marL="9144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3pPr>
            <a:lvl4pPr indent="0" lvl="3" marL="13716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4pPr>
            <a:lvl5pPr indent="0" lvl="4" marL="1828800" marR="0" rtl="0" algn="ctr">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5pPr>
            <a:lvl6pPr indent="0" lvl="5" marL="22860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6pPr>
            <a:lvl7pPr indent="0" lvl="6" marL="27432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7pPr>
            <a:lvl8pPr indent="0" lvl="7" marL="32004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8pPr>
            <a:lvl9pPr indent="0" lvl="8" marL="3657600" marR="0" rtl="0" algn="l">
              <a:lnSpc>
                <a:spcPct val="100000"/>
              </a:lnSpc>
              <a:spcBef>
                <a:spcPts val="0"/>
              </a:spcBef>
              <a:spcAft>
                <a:spcPts val="0"/>
              </a:spcAft>
              <a:buClr>
                <a:schemeClr val="dk1"/>
              </a:buClr>
              <a:buSzPct val="25000"/>
              <a:buFont typeface="Cabin"/>
              <a:buNone/>
              <a:defRPr b="0" i="0" sz="5600" u="none" cap="none" strike="noStrike">
                <a:solidFill>
                  <a:schemeClr val="dk1"/>
                </a:solidFill>
                <a:latin typeface="Cabin"/>
                <a:ea typeface="Cabin"/>
                <a:cs typeface="Cabin"/>
                <a:sym typeface="Cabin"/>
              </a:defRPr>
            </a:lvl9pPr>
          </a:lstStyle>
          <a:p/>
        </p:txBody>
      </p:sp>
      <p:sp>
        <p:nvSpPr>
          <p:cNvPr id="96" name="Shape 96"/>
          <p:cNvSpPr/>
          <p:nvPr>
            <p:ph idx="2" type="pic"/>
          </p:nvPr>
        </p:nvSpPr>
        <p:spPr>
          <a:xfrm>
            <a:off x="2080477" y="7794103"/>
            <a:ext cx="4165091" cy="4137029"/>
          </a:xfrm>
          <a:prstGeom prst="teardrop">
            <a:avLst>
              <a:gd fmla="val 100000" name="adj"/>
            </a:avLst>
          </a:prstGeom>
          <a:solidFill>
            <a:schemeClr val="dk1"/>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97" name="Shape 97"/>
          <p:cNvSpPr/>
          <p:nvPr>
            <p:ph idx="3" type="pic"/>
          </p:nvPr>
        </p:nvSpPr>
        <p:spPr>
          <a:xfrm flipH="1">
            <a:off x="6380333" y="7794103"/>
            <a:ext cx="4165091" cy="4137029"/>
          </a:xfrm>
          <a:prstGeom prst="teardrop">
            <a:avLst>
              <a:gd fmla="val 100000" name="adj"/>
            </a:avLst>
          </a:prstGeom>
          <a:solidFill>
            <a:schemeClr val="dk1"/>
          </a:solidFill>
          <a:ln>
            <a:noFill/>
          </a:ln>
        </p:spPr>
        <p:txBody>
          <a:bodyPr anchorCtr="0" anchor="t" bIns="91425" lIns="91425" rIns="91425" wrap="square" tIns="91425"/>
          <a:lstStyle>
            <a:lvl1pPr indent="-342900" lvl="0" marL="342900" marR="0" rtl="0" algn="ctr">
              <a:lnSpc>
                <a:spcPct val="100000"/>
              </a:lnSpc>
              <a:spcBef>
                <a:spcPts val="0"/>
              </a:spcBef>
              <a:spcAft>
                <a:spcPts val="0"/>
              </a:spcAft>
              <a:buClr>
                <a:srgbClr val="FFFFFF"/>
              </a:buClr>
              <a:buSzPct val="58333"/>
              <a:buFont typeface="Cabin"/>
              <a:buNone/>
              <a:defRPr b="0" i="0" sz="2400" u="none" cap="none" strike="noStrike">
                <a:solidFill>
                  <a:srgbClr val="FFFFFF"/>
                </a:solidFill>
                <a:latin typeface="Cabin"/>
                <a:ea typeface="Cabin"/>
                <a:cs typeface="Cabin"/>
                <a:sym typeface="Cabin"/>
              </a:defRPr>
            </a:lvl1pPr>
            <a:lvl2pPr indent="-285750" lvl="1" marL="74295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2pPr>
            <a:lvl3pPr indent="-228600" lvl="2" marL="11430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3pPr>
            <a:lvl4pPr indent="-228600" lvl="3" marL="1600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4pPr>
            <a:lvl5pPr indent="-228600" lvl="4" marL="2057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5pPr>
            <a:lvl6pPr indent="0" lvl="5" marL="4572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6pPr>
            <a:lvl7pPr indent="0" lvl="6" marL="9144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7pPr>
            <a:lvl8pPr indent="0" lvl="7" marL="13716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8pPr>
            <a:lvl9pPr indent="0" lvl="8" marL="1828800" marR="0" rtl="0" algn="ctr">
              <a:lnSpc>
                <a:spcPct val="100000"/>
              </a:lnSpc>
              <a:spcBef>
                <a:spcPts val="0"/>
              </a:spcBef>
              <a:spcAft>
                <a:spcPts val="0"/>
              </a:spcAft>
              <a:buClr>
                <a:schemeClr val="dk1"/>
              </a:buClr>
              <a:buSzPct val="29166"/>
              <a:buFont typeface="Cabin"/>
              <a:buNone/>
              <a:defRPr b="0" i="0" sz="4800" u="none" cap="none" strike="noStrike">
                <a:solidFill>
                  <a:schemeClr val="dk1"/>
                </a:solidFill>
                <a:latin typeface="Cabin"/>
                <a:ea typeface="Cabin"/>
                <a:cs typeface="Cabin"/>
                <a:sym typeface="Cabin"/>
              </a:defRPr>
            </a:lvl9pPr>
          </a:lstStyle>
          <a:p/>
        </p:txBody>
      </p:sp>
      <p:sp>
        <p:nvSpPr>
          <p:cNvPr id="98" name="Shape 98"/>
          <p:cNvSpPr/>
          <p:nvPr>
            <p:ph idx="4" type="pic"/>
          </p:nvPr>
        </p:nvSpPr>
        <p:spPr>
          <a:xfrm flipH="1" rot="10800000">
            <a:off x="2080477" y="3535135"/>
            <a:ext cx="4165091" cy="4137029"/>
          </a:xfrm>
          <a:prstGeom prst="teardrop">
            <a:avLst>
              <a:gd fmla="val 100000" name="adj"/>
            </a:avLst>
          </a:prstGeom>
          <a:solidFill>
            <a:schemeClr val="dk1"/>
          </a:solid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SzPct val="100000"/>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ct val="1000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ct val="1000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ct val="1000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ct val="1000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ct val="1000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ct val="1000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ct val="1000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ct val="100000"/>
              <a:buFont typeface="Arial"/>
              <a:buNone/>
              <a:defRPr b="0" i="0" sz="1400" u="none" cap="none" strike="noStrike">
                <a:solidFill>
                  <a:srgbClr val="000000"/>
                </a:solidFill>
                <a:latin typeface="Arial"/>
                <a:ea typeface="Arial"/>
                <a:cs typeface="Arial"/>
                <a:sym typeface="Arial"/>
              </a:defRPr>
            </a:lvl9pPr>
          </a:lstStyle>
          <a:p/>
        </p:txBody>
      </p:sp>
      <p:sp>
        <p:nvSpPr>
          <p:cNvPr id="99" name="Shape 99"/>
          <p:cNvSpPr txBox="1"/>
          <p:nvPr/>
        </p:nvSpPr>
        <p:spPr>
          <a:xfrm flipH="1" rot="5400000">
            <a:off x="2700359" y="4131057"/>
            <a:ext cx="2925321" cy="2945164"/>
          </a:xfrm>
          <a:prstGeom prst="rect">
            <a:avLst/>
          </a:prstGeom>
          <a:noFill/>
          <a:ln>
            <a:noFill/>
          </a:ln>
        </p:spPr>
        <p:txBody>
          <a:bodyPr anchorCtr="0" anchor="t" bIns="45700" lIns="91425" rIns="91425" wrap="square" tIns="45700">
            <a:noAutofit/>
          </a:bodyPr>
          <a:lstStyle/>
          <a:p>
            <a:pPr indent="-342900" lvl="0" marL="342900" marR="0" rtl="0" algn="ctr">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abin"/>
                <a:ea typeface="Cabin"/>
                <a:cs typeface="Cabin"/>
                <a:sym typeface="Cabin"/>
              </a:rPr>
              <a:t>Drop Image Here</a:t>
            </a: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p:nvPr/>
        </p:nvSpPr>
        <p:spPr>
          <a:xfrm>
            <a:off x="12293625" y="7073275"/>
            <a:ext cx="12090300" cy="2274900"/>
          </a:xfrm>
          <a:custGeom>
            <a:pathLst>
              <a:path extrusionOk="0" h="120000" w="120000">
                <a:moveTo>
                  <a:pt x="0" y="104300"/>
                </a:moveTo>
                <a:lnTo>
                  <a:pt x="5161" y="97577"/>
                </a:lnTo>
                <a:lnTo>
                  <a:pt x="5161" y="65611"/>
                </a:lnTo>
                <a:lnTo>
                  <a:pt x="8500" y="65611"/>
                </a:lnTo>
                <a:lnTo>
                  <a:pt x="8533" y="80811"/>
                </a:lnTo>
                <a:lnTo>
                  <a:pt x="9300" y="80811"/>
                </a:lnTo>
                <a:lnTo>
                  <a:pt x="10500" y="75211"/>
                </a:lnTo>
                <a:lnTo>
                  <a:pt x="11372" y="75511"/>
                </a:lnTo>
                <a:lnTo>
                  <a:pt x="12588" y="80811"/>
                </a:lnTo>
                <a:lnTo>
                  <a:pt x="12594" y="92822"/>
                </a:lnTo>
                <a:lnTo>
                  <a:pt x="13777" y="92811"/>
                </a:lnTo>
                <a:lnTo>
                  <a:pt x="13783" y="88811"/>
                </a:lnTo>
                <a:lnTo>
                  <a:pt x="14216" y="88811"/>
                </a:lnTo>
                <a:lnTo>
                  <a:pt x="14216" y="92011"/>
                </a:lnTo>
                <a:lnTo>
                  <a:pt x="16183" y="92011"/>
                </a:lnTo>
                <a:lnTo>
                  <a:pt x="16183" y="78411"/>
                </a:lnTo>
                <a:lnTo>
                  <a:pt x="19022" y="78411"/>
                </a:lnTo>
                <a:lnTo>
                  <a:pt x="19022" y="83211"/>
                </a:lnTo>
                <a:lnTo>
                  <a:pt x="19677" y="83211"/>
                </a:lnTo>
                <a:lnTo>
                  <a:pt x="19694" y="89761"/>
                </a:lnTo>
                <a:lnTo>
                  <a:pt x="21872" y="89661"/>
                </a:lnTo>
                <a:lnTo>
                  <a:pt x="21900" y="75900"/>
                </a:lnTo>
                <a:lnTo>
                  <a:pt x="24672" y="75911"/>
                </a:lnTo>
                <a:lnTo>
                  <a:pt x="24705" y="84811"/>
                </a:lnTo>
                <a:lnTo>
                  <a:pt x="26511" y="85005"/>
                </a:lnTo>
                <a:lnTo>
                  <a:pt x="26533" y="97827"/>
                </a:lnTo>
                <a:lnTo>
                  <a:pt x="27438" y="97805"/>
                </a:lnTo>
                <a:lnTo>
                  <a:pt x="29816" y="82411"/>
                </a:lnTo>
                <a:lnTo>
                  <a:pt x="29816" y="69577"/>
                </a:lnTo>
                <a:lnTo>
                  <a:pt x="32311" y="74827"/>
                </a:lnTo>
                <a:lnTo>
                  <a:pt x="33122" y="74855"/>
                </a:lnTo>
                <a:lnTo>
                  <a:pt x="33122" y="73611"/>
                </a:lnTo>
                <a:lnTo>
                  <a:pt x="33488" y="73611"/>
                </a:lnTo>
                <a:lnTo>
                  <a:pt x="33488" y="68661"/>
                </a:lnTo>
                <a:lnTo>
                  <a:pt x="34105" y="68661"/>
                </a:lnTo>
                <a:lnTo>
                  <a:pt x="34088" y="51211"/>
                </a:lnTo>
                <a:lnTo>
                  <a:pt x="34544" y="51211"/>
                </a:lnTo>
                <a:lnTo>
                  <a:pt x="35200" y="48016"/>
                </a:lnTo>
                <a:lnTo>
                  <a:pt x="35200" y="52016"/>
                </a:lnTo>
                <a:lnTo>
                  <a:pt x="35594" y="52016"/>
                </a:lnTo>
                <a:lnTo>
                  <a:pt x="35627" y="65450"/>
                </a:lnTo>
                <a:lnTo>
                  <a:pt x="37022" y="65450"/>
                </a:lnTo>
                <a:lnTo>
                  <a:pt x="37027" y="74611"/>
                </a:lnTo>
                <a:lnTo>
                  <a:pt x="37411" y="74611"/>
                </a:lnTo>
                <a:lnTo>
                  <a:pt x="37383" y="54411"/>
                </a:lnTo>
                <a:lnTo>
                  <a:pt x="37822" y="54411"/>
                </a:lnTo>
                <a:lnTo>
                  <a:pt x="37822" y="32822"/>
                </a:lnTo>
                <a:cubicBezTo>
                  <a:pt x="37888" y="32838"/>
                  <a:pt x="38000" y="32800"/>
                  <a:pt x="38161" y="32716"/>
                </a:cubicBezTo>
                <a:cubicBezTo>
                  <a:pt x="38161" y="28455"/>
                  <a:pt x="38150" y="21388"/>
                  <a:pt x="38150" y="17127"/>
                </a:cubicBezTo>
                <a:cubicBezTo>
                  <a:pt x="38761" y="12438"/>
                  <a:pt x="38683" y="7944"/>
                  <a:pt x="38788" y="0"/>
                </a:cubicBezTo>
                <a:cubicBezTo>
                  <a:pt x="38894" y="8161"/>
                  <a:pt x="38727" y="11822"/>
                  <a:pt x="39366" y="17022"/>
                </a:cubicBezTo>
                <a:lnTo>
                  <a:pt x="39350" y="33616"/>
                </a:lnTo>
                <a:lnTo>
                  <a:pt x="40005" y="33616"/>
                </a:lnTo>
                <a:lnTo>
                  <a:pt x="40005" y="56811"/>
                </a:lnTo>
                <a:lnTo>
                  <a:pt x="40444" y="56811"/>
                </a:lnTo>
                <a:lnTo>
                  <a:pt x="40444" y="74611"/>
                </a:lnTo>
                <a:lnTo>
                  <a:pt x="41483" y="74611"/>
                </a:lnTo>
                <a:lnTo>
                  <a:pt x="41483" y="56516"/>
                </a:lnTo>
                <a:lnTo>
                  <a:pt x="43344" y="62344"/>
                </a:lnTo>
                <a:lnTo>
                  <a:pt x="44672" y="55388"/>
                </a:lnTo>
                <a:lnTo>
                  <a:pt x="44672" y="46438"/>
                </a:lnTo>
                <a:lnTo>
                  <a:pt x="48088" y="46444"/>
                </a:lnTo>
                <a:lnTo>
                  <a:pt x="48088" y="58583"/>
                </a:lnTo>
                <a:lnTo>
                  <a:pt x="49116" y="58583"/>
                </a:lnTo>
                <a:lnTo>
                  <a:pt x="49116" y="40488"/>
                </a:lnTo>
                <a:lnTo>
                  <a:pt x="51577" y="40377"/>
                </a:lnTo>
                <a:lnTo>
                  <a:pt x="51583" y="55605"/>
                </a:lnTo>
                <a:lnTo>
                  <a:pt x="52800" y="55361"/>
                </a:lnTo>
                <a:lnTo>
                  <a:pt x="52805" y="35683"/>
                </a:lnTo>
                <a:lnTo>
                  <a:pt x="55177" y="35461"/>
                </a:lnTo>
                <a:lnTo>
                  <a:pt x="55211" y="51211"/>
                </a:lnTo>
                <a:lnTo>
                  <a:pt x="56555" y="51211"/>
                </a:lnTo>
                <a:lnTo>
                  <a:pt x="56550" y="34994"/>
                </a:lnTo>
                <a:lnTo>
                  <a:pt x="58805" y="35105"/>
                </a:lnTo>
                <a:lnTo>
                  <a:pt x="58800" y="40950"/>
                </a:lnTo>
                <a:lnTo>
                  <a:pt x="59322" y="40950"/>
                </a:lnTo>
                <a:lnTo>
                  <a:pt x="59311" y="48966"/>
                </a:lnTo>
                <a:lnTo>
                  <a:pt x="60650" y="48961"/>
                </a:lnTo>
                <a:lnTo>
                  <a:pt x="60644" y="21477"/>
                </a:lnTo>
                <a:lnTo>
                  <a:pt x="63716" y="21250"/>
                </a:lnTo>
                <a:lnTo>
                  <a:pt x="63677" y="54450"/>
                </a:lnTo>
                <a:lnTo>
                  <a:pt x="64283" y="54461"/>
                </a:lnTo>
                <a:lnTo>
                  <a:pt x="64333" y="32472"/>
                </a:lnTo>
                <a:lnTo>
                  <a:pt x="67711" y="32472"/>
                </a:lnTo>
                <a:lnTo>
                  <a:pt x="67705" y="73472"/>
                </a:lnTo>
                <a:lnTo>
                  <a:pt x="68277" y="73466"/>
                </a:lnTo>
                <a:lnTo>
                  <a:pt x="68277" y="52055"/>
                </a:lnTo>
                <a:lnTo>
                  <a:pt x="70327" y="52394"/>
                </a:lnTo>
                <a:lnTo>
                  <a:pt x="70327" y="37283"/>
                </a:lnTo>
                <a:lnTo>
                  <a:pt x="72950" y="37050"/>
                </a:lnTo>
                <a:lnTo>
                  <a:pt x="72988" y="54461"/>
                </a:lnTo>
                <a:lnTo>
                  <a:pt x="75861" y="54000"/>
                </a:lnTo>
                <a:lnTo>
                  <a:pt x="75872" y="68200"/>
                </a:lnTo>
                <a:lnTo>
                  <a:pt x="76988" y="67972"/>
                </a:lnTo>
                <a:lnTo>
                  <a:pt x="76988" y="57894"/>
                </a:lnTo>
                <a:lnTo>
                  <a:pt x="79350" y="57800"/>
                </a:lnTo>
                <a:lnTo>
                  <a:pt x="79350" y="46416"/>
                </a:lnTo>
                <a:lnTo>
                  <a:pt x="79677" y="46416"/>
                </a:lnTo>
                <a:lnTo>
                  <a:pt x="79694" y="57783"/>
                </a:lnTo>
                <a:lnTo>
                  <a:pt x="80661" y="57744"/>
                </a:lnTo>
                <a:lnTo>
                  <a:pt x="80661" y="56011"/>
                </a:lnTo>
                <a:lnTo>
                  <a:pt x="81372" y="53455"/>
                </a:lnTo>
                <a:lnTo>
                  <a:pt x="81422" y="32938"/>
                </a:lnTo>
                <a:lnTo>
                  <a:pt x="81538" y="53405"/>
                </a:lnTo>
                <a:lnTo>
                  <a:pt x="82272" y="55516"/>
                </a:lnTo>
                <a:lnTo>
                  <a:pt x="82277" y="57683"/>
                </a:lnTo>
                <a:lnTo>
                  <a:pt x="82672" y="57661"/>
                </a:lnTo>
                <a:lnTo>
                  <a:pt x="82666" y="73577"/>
                </a:lnTo>
                <a:lnTo>
                  <a:pt x="83305" y="73477"/>
                </a:lnTo>
                <a:lnTo>
                  <a:pt x="83294" y="25622"/>
                </a:lnTo>
                <a:lnTo>
                  <a:pt x="85688" y="25622"/>
                </a:lnTo>
                <a:lnTo>
                  <a:pt x="85688" y="73561"/>
                </a:lnTo>
                <a:lnTo>
                  <a:pt x="86127" y="73577"/>
                </a:lnTo>
                <a:lnTo>
                  <a:pt x="86127" y="72811"/>
                </a:lnTo>
                <a:lnTo>
                  <a:pt x="87438" y="72811"/>
                </a:lnTo>
                <a:lnTo>
                  <a:pt x="87438" y="73616"/>
                </a:lnTo>
                <a:lnTo>
                  <a:pt x="89844" y="73700"/>
                </a:lnTo>
                <a:lnTo>
                  <a:pt x="89950" y="79288"/>
                </a:lnTo>
                <a:lnTo>
                  <a:pt x="94761" y="79100"/>
                </a:lnTo>
                <a:lnTo>
                  <a:pt x="94766" y="76811"/>
                </a:lnTo>
                <a:lnTo>
                  <a:pt x="96027" y="76727"/>
                </a:lnTo>
                <a:lnTo>
                  <a:pt x="96038" y="79261"/>
                </a:lnTo>
                <a:lnTo>
                  <a:pt x="97211" y="79400"/>
                </a:lnTo>
                <a:lnTo>
                  <a:pt x="97244" y="55900"/>
                </a:lnTo>
                <a:lnTo>
                  <a:pt x="98705" y="55916"/>
                </a:lnTo>
                <a:lnTo>
                  <a:pt x="98694" y="73611"/>
                </a:lnTo>
                <a:lnTo>
                  <a:pt x="99350" y="73611"/>
                </a:lnTo>
                <a:lnTo>
                  <a:pt x="99350" y="79666"/>
                </a:lnTo>
                <a:lnTo>
                  <a:pt x="101016" y="79877"/>
                </a:lnTo>
                <a:lnTo>
                  <a:pt x="101005" y="69511"/>
                </a:lnTo>
                <a:lnTo>
                  <a:pt x="105005" y="69611"/>
                </a:lnTo>
                <a:lnTo>
                  <a:pt x="105033" y="84011"/>
                </a:lnTo>
                <a:lnTo>
                  <a:pt x="106344" y="95205"/>
                </a:lnTo>
                <a:lnTo>
                  <a:pt x="106400" y="82311"/>
                </a:lnTo>
                <a:lnTo>
                  <a:pt x="107438" y="82411"/>
                </a:lnTo>
                <a:lnTo>
                  <a:pt x="107422" y="102305"/>
                </a:lnTo>
                <a:lnTo>
                  <a:pt x="108311" y="102405"/>
                </a:lnTo>
                <a:lnTo>
                  <a:pt x="108311" y="94411"/>
                </a:lnTo>
                <a:lnTo>
                  <a:pt x="108966" y="93611"/>
                </a:lnTo>
                <a:lnTo>
                  <a:pt x="108966" y="77511"/>
                </a:lnTo>
                <a:lnTo>
                  <a:pt x="109772" y="77511"/>
                </a:lnTo>
                <a:lnTo>
                  <a:pt x="109838" y="96811"/>
                </a:lnTo>
                <a:lnTo>
                  <a:pt x="110166" y="99205"/>
                </a:lnTo>
                <a:lnTo>
                  <a:pt x="110166" y="106138"/>
                </a:lnTo>
                <a:lnTo>
                  <a:pt x="114294" y="106250"/>
                </a:lnTo>
                <a:lnTo>
                  <a:pt x="114322" y="72811"/>
                </a:lnTo>
                <a:lnTo>
                  <a:pt x="116400" y="72811"/>
                </a:lnTo>
                <a:lnTo>
                  <a:pt x="116400" y="109627"/>
                </a:lnTo>
                <a:lnTo>
                  <a:pt x="120000" y="114088"/>
                </a:lnTo>
                <a:lnTo>
                  <a:pt x="120000" y="120000"/>
                </a:lnTo>
                <a:lnTo>
                  <a:pt x="0" y="119205"/>
                </a:lnTo>
                <a:lnTo>
                  <a:pt x="0" y="104300"/>
                </a:lnTo>
                <a:cubicBezTo>
                  <a:pt x="0" y="104300"/>
                  <a:pt x="0" y="104300"/>
                  <a:pt x="0" y="104300"/>
                </a:cubicBezTo>
                <a:close/>
                <a:moveTo>
                  <a:pt x="0" y="104300"/>
                </a:moveTo>
              </a:path>
            </a:pathLst>
          </a:custGeom>
          <a:solidFill>
            <a:srgbClr val="495869"/>
          </a:solidFill>
          <a:ln>
            <a:noFill/>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94" name="Shape 294"/>
          <p:cNvSpPr/>
          <p:nvPr/>
        </p:nvSpPr>
        <p:spPr>
          <a:xfrm>
            <a:off x="0" y="7074225"/>
            <a:ext cx="12751501" cy="2274900"/>
          </a:xfrm>
          <a:custGeom>
            <a:pathLst>
              <a:path extrusionOk="0" h="120000" w="120000">
                <a:moveTo>
                  <a:pt x="0" y="104300"/>
                </a:moveTo>
                <a:lnTo>
                  <a:pt x="5161" y="97577"/>
                </a:lnTo>
                <a:lnTo>
                  <a:pt x="5161" y="65611"/>
                </a:lnTo>
                <a:lnTo>
                  <a:pt x="8500" y="65611"/>
                </a:lnTo>
                <a:lnTo>
                  <a:pt x="8533" y="80811"/>
                </a:lnTo>
                <a:lnTo>
                  <a:pt x="9300" y="80811"/>
                </a:lnTo>
                <a:lnTo>
                  <a:pt x="10500" y="75211"/>
                </a:lnTo>
                <a:lnTo>
                  <a:pt x="11372" y="75511"/>
                </a:lnTo>
                <a:lnTo>
                  <a:pt x="12588" y="80811"/>
                </a:lnTo>
                <a:lnTo>
                  <a:pt x="12594" y="92822"/>
                </a:lnTo>
                <a:lnTo>
                  <a:pt x="13777" y="92811"/>
                </a:lnTo>
                <a:lnTo>
                  <a:pt x="13783" y="88811"/>
                </a:lnTo>
                <a:lnTo>
                  <a:pt x="14216" y="88811"/>
                </a:lnTo>
                <a:lnTo>
                  <a:pt x="14216" y="92011"/>
                </a:lnTo>
                <a:lnTo>
                  <a:pt x="16183" y="92011"/>
                </a:lnTo>
                <a:lnTo>
                  <a:pt x="16183" y="78411"/>
                </a:lnTo>
                <a:lnTo>
                  <a:pt x="19022" y="78411"/>
                </a:lnTo>
                <a:lnTo>
                  <a:pt x="19022" y="83211"/>
                </a:lnTo>
                <a:lnTo>
                  <a:pt x="19677" y="83211"/>
                </a:lnTo>
                <a:lnTo>
                  <a:pt x="19694" y="89761"/>
                </a:lnTo>
                <a:lnTo>
                  <a:pt x="21872" y="89661"/>
                </a:lnTo>
                <a:lnTo>
                  <a:pt x="21900" y="75900"/>
                </a:lnTo>
                <a:lnTo>
                  <a:pt x="24672" y="75911"/>
                </a:lnTo>
                <a:lnTo>
                  <a:pt x="24705" y="84811"/>
                </a:lnTo>
                <a:lnTo>
                  <a:pt x="26511" y="85005"/>
                </a:lnTo>
                <a:lnTo>
                  <a:pt x="26533" y="97827"/>
                </a:lnTo>
                <a:lnTo>
                  <a:pt x="27438" y="97805"/>
                </a:lnTo>
                <a:lnTo>
                  <a:pt x="29816" y="82411"/>
                </a:lnTo>
                <a:lnTo>
                  <a:pt x="29816" y="69577"/>
                </a:lnTo>
                <a:lnTo>
                  <a:pt x="32311" y="74827"/>
                </a:lnTo>
                <a:lnTo>
                  <a:pt x="33122" y="74855"/>
                </a:lnTo>
                <a:lnTo>
                  <a:pt x="33122" y="73611"/>
                </a:lnTo>
                <a:lnTo>
                  <a:pt x="33488" y="73611"/>
                </a:lnTo>
                <a:lnTo>
                  <a:pt x="33488" y="68661"/>
                </a:lnTo>
                <a:lnTo>
                  <a:pt x="34105" y="68661"/>
                </a:lnTo>
                <a:lnTo>
                  <a:pt x="34088" y="51211"/>
                </a:lnTo>
                <a:lnTo>
                  <a:pt x="34544" y="51211"/>
                </a:lnTo>
                <a:lnTo>
                  <a:pt x="35200" y="48016"/>
                </a:lnTo>
                <a:lnTo>
                  <a:pt x="35200" y="52016"/>
                </a:lnTo>
                <a:lnTo>
                  <a:pt x="35594" y="52016"/>
                </a:lnTo>
                <a:lnTo>
                  <a:pt x="35627" y="65450"/>
                </a:lnTo>
                <a:lnTo>
                  <a:pt x="37022" y="65450"/>
                </a:lnTo>
                <a:lnTo>
                  <a:pt x="37027" y="74611"/>
                </a:lnTo>
                <a:lnTo>
                  <a:pt x="37411" y="74611"/>
                </a:lnTo>
                <a:lnTo>
                  <a:pt x="37383" y="54411"/>
                </a:lnTo>
                <a:lnTo>
                  <a:pt x="37822" y="54411"/>
                </a:lnTo>
                <a:lnTo>
                  <a:pt x="37822" y="32822"/>
                </a:lnTo>
                <a:cubicBezTo>
                  <a:pt x="37888" y="32838"/>
                  <a:pt x="38000" y="32800"/>
                  <a:pt x="38161" y="32716"/>
                </a:cubicBezTo>
                <a:cubicBezTo>
                  <a:pt x="38161" y="28455"/>
                  <a:pt x="38150" y="21388"/>
                  <a:pt x="38150" y="17127"/>
                </a:cubicBezTo>
                <a:cubicBezTo>
                  <a:pt x="38761" y="12438"/>
                  <a:pt x="38683" y="7944"/>
                  <a:pt x="38788" y="0"/>
                </a:cubicBezTo>
                <a:cubicBezTo>
                  <a:pt x="38894" y="8161"/>
                  <a:pt x="38727" y="11822"/>
                  <a:pt x="39366" y="17022"/>
                </a:cubicBezTo>
                <a:lnTo>
                  <a:pt x="39350" y="33616"/>
                </a:lnTo>
                <a:lnTo>
                  <a:pt x="40005" y="33616"/>
                </a:lnTo>
                <a:lnTo>
                  <a:pt x="40005" y="56811"/>
                </a:lnTo>
                <a:lnTo>
                  <a:pt x="40444" y="56811"/>
                </a:lnTo>
                <a:lnTo>
                  <a:pt x="40444" y="74611"/>
                </a:lnTo>
                <a:lnTo>
                  <a:pt x="41483" y="74611"/>
                </a:lnTo>
                <a:lnTo>
                  <a:pt x="41483" y="56516"/>
                </a:lnTo>
                <a:lnTo>
                  <a:pt x="43344" y="62344"/>
                </a:lnTo>
                <a:lnTo>
                  <a:pt x="44672" y="55388"/>
                </a:lnTo>
                <a:lnTo>
                  <a:pt x="44672" y="46438"/>
                </a:lnTo>
                <a:lnTo>
                  <a:pt x="48088" y="46444"/>
                </a:lnTo>
                <a:lnTo>
                  <a:pt x="48088" y="58583"/>
                </a:lnTo>
                <a:lnTo>
                  <a:pt x="49116" y="58583"/>
                </a:lnTo>
                <a:lnTo>
                  <a:pt x="49116" y="40488"/>
                </a:lnTo>
                <a:lnTo>
                  <a:pt x="51577" y="40377"/>
                </a:lnTo>
                <a:lnTo>
                  <a:pt x="51583" y="55605"/>
                </a:lnTo>
                <a:lnTo>
                  <a:pt x="52800" y="55361"/>
                </a:lnTo>
                <a:lnTo>
                  <a:pt x="52805" y="35683"/>
                </a:lnTo>
                <a:lnTo>
                  <a:pt x="55177" y="35461"/>
                </a:lnTo>
                <a:lnTo>
                  <a:pt x="55211" y="51211"/>
                </a:lnTo>
                <a:lnTo>
                  <a:pt x="56555" y="51211"/>
                </a:lnTo>
                <a:lnTo>
                  <a:pt x="56550" y="34994"/>
                </a:lnTo>
                <a:lnTo>
                  <a:pt x="58805" y="35105"/>
                </a:lnTo>
                <a:lnTo>
                  <a:pt x="58800" y="40950"/>
                </a:lnTo>
                <a:lnTo>
                  <a:pt x="59322" y="40950"/>
                </a:lnTo>
                <a:lnTo>
                  <a:pt x="59311" y="48966"/>
                </a:lnTo>
                <a:lnTo>
                  <a:pt x="60650" y="48961"/>
                </a:lnTo>
                <a:lnTo>
                  <a:pt x="60644" y="21477"/>
                </a:lnTo>
                <a:lnTo>
                  <a:pt x="63716" y="21250"/>
                </a:lnTo>
                <a:lnTo>
                  <a:pt x="63677" y="54450"/>
                </a:lnTo>
                <a:lnTo>
                  <a:pt x="64283" y="54461"/>
                </a:lnTo>
                <a:lnTo>
                  <a:pt x="64333" y="32472"/>
                </a:lnTo>
                <a:lnTo>
                  <a:pt x="67711" y="32472"/>
                </a:lnTo>
                <a:lnTo>
                  <a:pt x="67705" y="73472"/>
                </a:lnTo>
                <a:lnTo>
                  <a:pt x="68277" y="73466"/>
                </a:lnTo>
                <a:lnTo>
                  <a:pt x="68277" y="52055"/>
                </a:lnTo>
                <a:lnTo>
                  <a:pt x="70327" y="52394"/>
                </a:lnTo>
                <a:lnTo>
                  <a:pt x="70327" y="37283"/>
                </a:lnTo>
                <a:lnTo>
                  <a:pt x="72950" y="37050"/>
                </a:lnTo>
                <a:lnTo>
                  <a:pt x="72988" y="54461"/>
                </a:lnTo>
                <a:lnTo>
                  <a:pt x="75861" y="54000"/>
                </a:lnTo>
                <a:lnTo>
                  <a:pt x="75872" y="68200"/>
                </a:lnTo>
                <a:lnTo>
                  <a:pt x="76988" y="67972"/>
                </a:lnTo>
                <a:lnTo>
                  <a:pt x="76988" y="57894"/>
                </a:lnTo>
                <a:lnTo>
                  <a:pt x="79350" y="57800"/>
                </a:lnTo>
                <a:lnTo>
                  <a:pt x="79350" y="46416"/>
                </a:lnTo>
                <a:lnTo>
                  <a:pt x="79677" y="46416"/>
                </a:lnTo>
                <a:lnTo>
                  <a:pt x="79694" y="57783"/>
                </a:lnTo>
                <a:lnTo>
                  <a:pt x="80661" y="57744"/>
                </a:lnTo>
                <a:lnTo>
                  <a:pt x="80661" y="56011"/>
                </a:lnTo>
                <a:lnTo>
                  <a:pt x="81372" y="53455"/>
                </a:lnTo>
                <a:lnTo>
                  <a:pt x="81422" y="32938"/>
                </a:lnTo>
                <a:lnTo>
                  <a:pt x="81538" y="53405"/>
                </a:lnTo>
                <a:lnTo>
                  <a:pt x="82272" y="55516"/>
                </a:lnTo>
                <a:lnTo>
                  <a:pt x="82277" y="57683"/>
                </a:lnTo>
                <a:lnTo>
                  <a:pt x="82672" y="57661"/>
                </a:lnTo>
                <a:lnTo>
                  <a:pt x="82666" y="73577"/>
                </a:lnTo>
                <a:lnTo>
                  <a:pt x="83305" y="73477"/>
                </a:lnTo>
                <a:lnTo>
                  <a:pt x="83294" y="25622"/>
                </a:lnTo>
                <a:lnTo>
                  <a:pt x="85688" y="25622"/>
                </a:lnTo>
                <a:lnTo>
                  <a:pt x="85688" y="73561"/>
                </a:lnTo>
                <a:lnTo>
                  <a:pt x="86127" y="73577"/>
                </a:lnTo>
                <a:lnTo>
                  <a:pt x="86127" y="72811"/>
                </a:lnTo>
                <a:lnTo>
                  <a:pt x="87438" y="72811"/>
                </a:lnTo>
                <a:lnTo>
                  <a:pt x="87438" y="73616"/>
                </a:lnTo>
                <a:lnTo>
                  <a:pt x="89844" y="73700"/>
                </a:lnTo>
                <a:lnTo>
                  <a:pt x="89950" y="79288"/>
                </a:lnTo>
                <a:lnTo>
                  <a:pt x="94761" y="79100"/>
                </a:lnTo>
                <a:lnTo>
                  <a:pt x="94766" y="76811"/>
                </a:lnTo>
                <a:lnTo>
                  <a:pt x="96027" y="76727"/>
                </a:lnTo>
                <a:lnTo>
                  <a:pt x="96038" y="79261"/>
                </a:lnTo>
                <a:lnTo>
                  <a:pt x="97211" y="79400"/>
                </a:lnTo>
                <a:lnTo>
                  <a:pt x="97244" y="55900"/>
                </a:lnTo>
                <a:lnTo>
                  <a:pt x="98705" y="55916"/>
                </a:lnTo>
                <a:lnTo>
                  <a:pt x="98694" y="73611"/>
                </a:lnTo>
                <a:lnTo>
                  <a:pt x="99350" y="73611"/>
                </a:lnTo>
                <a:lnTo>
                  <a:pt x="99350" y="79666"/>
                </a:lnTo>
                <a:lnTo>
                  <a:pt x="101016" y="79877"/>
                </a:lnTo>
                <a:lnTo>
                  <a:pt x="101005" y="69511"/>
                </a:lnTo>
                <a:lnTo>
                  <a:pt x="105005" y="69611"/>
                </a:lnTo>
                <a:lnTo>
                  <a:pt x="105033" y="84011"/>
                </a:lnTo>
                <a:lnTo>
                  <a:pt x="106344" y="95205"/>
                </a:lnTo>
                <a:lnTo>
                  <a:pt x="106400" y="82311"/>
                </a:lnTo>
                <a:lnTo>
                  <a:pt x="107438" y="82411"/>
                </a:lnTo>
                <a:lnTo>
                  <a:pt x="107422" y="102305"/>
                </a:lnTo>
                <a:lnTo>
                  <a:pt x="108311" y="102405"/>
                </a:lnTo>
                <a:lnTo>
                  <a:pt x="108311" y="94411"/>
                </a:lnTo>
                <a:lnTo>
                  <a:pt x="108966" y="93611"/>
                </a:lnTo>
                <a:lnTo>
                  <a:pt x="108966" y="77511"/>
                </a:lnTo>
                <a:lnTo>
                  <a:pt x="109772" y="77511"/>
                </a:lnTo>
                <a:lnTo>
                  <a:pt x="109838" y="96811"/>
                </a:lnTo>
                <a:lnTo>
                  <a:pt x="110166" y="99205"/>
                </a:lnTo>
                <a:lnTo>
                  <a:pt x="110166" y="106138"/>
                </a:lnTo>
                <a:lnTo>
                  <a:pt x="114294" y="106250"/>
                </a:lnTo>
                <a:lnTo>
                  <a:pt x="114322" y="72811"/>
                </a:lnTo>
                <a:lnTo>
                  <a:pt x="116400" y="72811"/>
                </a:lnTo>
                <a:lnTo>
                  <a:pt x="116400" y="109627"/>
                </a:lnTo>
                <a:lnTo>
                  <a:pt x="120000" y="114088"/>
                </a:lnTo>
                <a:lnTo>
                  <a:pt x="120000" y="120000"/>
                </a:lnTo>
                <a:lnTo>
                  <a:pt x="0" y="119205"/>
                </a:lnTo>
                <a:lnTo>
                  <a:pt x="0" y="104300"/>
                </a:lnTo>
                <a:cubicBezTo>
                  <a:pt x="0" y="104300"/>
                  <a:pt x="0" y="104300"/>
                  <a:pt x="0" y="104300"/>
                </a:cubicBezTo>
                <a:close/>
                <a:moveTo>
                  <a:pt x="0" y="104300"/>
                </a:moveTo>
              </a:path>
            </a:pathLst>
          </a:custGeom>
          <a:solidFill>
            <a:srgbClr val="495869"/>
          </a:solidFill>
          <a:ln>
            <a:noFill/>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95" name="Shape 295"/>
          <p:cNvSpPr/>
          <p:nvPr/>
        </p:nvSpPr>
        <p:spPr>
          <a:xfrm>
            <a:off x="0" y="9305225"/>
            <a:ext cx="24384001" cy="4495800"/>
          </a:xfrm>
          <a:prstGeom prst="rect">
            <a:avLst/>
          </a:prstGeom>
          <a:solidFill>
            <a:schemeClr val="dk2"/>
          </a:solidFill>
          <a:ln cap="flat" cmpd="sng" w="25400">
            <a:solidFill>
              <a:srgbClr val="323E4A"/>
            </a:solidFill>
            <a:prstDash val="solid"/>
            <a:miter lim="8000"/>
            <a:headEnd len="med" w="med" type="none"/>
            <a:tailEnd len="med" w="med" type="none"/>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t/>
            </a:r>
            <a:endParaRPr b="0" i="0" sz="5600" u="none" cap="none" strike="noStrike">
              <a:solidFill>
                <a:schemeClr val="dk1"/>
              </a:solidFill>
              <a:latin typeface="Cabin"/>
              <a:ea typeface="Cabin"/>
              <a:cs typeface="Cabin"/>
              <a:sym typeface="Cabin"/>
            </a:endParaRPr>
          </a:p>
        </p:txBody>
      </p:sp>
      <p:sp>
        <p:nvSpPr>
          <p:cNvPr id="296" name="Shape 296"/>
          <p:cNvSpPr txBox="1"/>
          <p:nvPr>
            <p:ph idx="12" type="sldNum"/>
          </p:nvPr>
        </p:nvSpPr>
        <p:spPr>
          <a:xfrm>
            <a:off x="22819870" y="1016000"/>
            <a:ext cx="643818" cy="369888"/>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297" name="Shape 297"/>
          <p:cNvSpPr/>
          <p:nvPr/>
        </p:nvSpPr>
        <p:spPr>
          <a:xfrm>
            <a:off x="5171250" y="2214788"/>
            <a:ext cx="14041500" cy="2812500"/>
          </a:xfrm>
          <a:prstGeom prst="rect">
            <a:avLst/>
          </a:prstGeom>
          <a:noFill/>
          <a:ln>
            <a:noFill/>
          </a:ln>
        </p:spPr>
        <p:txBody>
          <a:bodyPr anchorCtr="0" anchor="t" bIns="0" lIns="0" rIns="0" wrap="square" tIns="0">
            <a:noAutofit/>
          </a:bodyPr>
          <a:lstStyle/>
          <a:p>
            <a:pPr indent="0" lvl="0" marL="0" marR="0" rtl="0" algn="ctr">
              <a:lnSpc>
                <a:spcPct val="110000"/>
              </a:lnSpc>
              <a:spcBef>
                <a:spcPts val="0"/>
              </a:spcBef>
              <a:spcAft>
                <a:spcPts val="0"/>
              </a:spcAft>
              <a:buClr>
                <a:schemeClr val="dk1"/>
              </a:buClr>
              <a:buSzPct val="25000"/>
              <a:buFont typeface="Proxima Nova"/>
              <a:buNone/>
            </a:pPr>
            <a:r>
              <a:rPr b="1" lang="en-US" sz="8000">
                <a:solidFill>
                  <a:schemeClr val="dk1"/>
                </a:solidFill>
                <a:latin typeface="Proxima Nova"/>
                <a:ea typeface="Proxima Nova"/>
                <a:cs typeface="Proxima Nova"/>
                <a:sym typeface="Proxima Nova"/>
              </a:rPr>
              <a:t>HA in Cloud Foundry</a:t>
            </a:r>
          </a:p>
        </p:txBody>
      </p:sp>
      <p:pic>
        <p:nvPicPr>
          <p:cNvPr id="298" name="Shape 298"/>
          <p:cNvPicPr preferRelativeResize="0"/>
          <p:nvPr/>
        </p:nvPicPr>
        <p:blipFill rotWithShape="1">
          <a:blip r:embed="rId3">
            <a:alphaModFix/>
          </a:blip>
          <a:srcRect b="0" l="0" r="0" t="0"/>
          <a:stretch/>
        </p:blipFill>
        <p:spPr>
          <a:xfrm>
            <a:off x="9658640" y="10994921"/>
            <a:ext cx="5329499" cy="837900"/>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idx="12" type="sldNum"/>
          </p:nvPr>
        </p:nvSpPr>
        <p:spPr>
          <a:xfrm>
            <a:off x="22921369" y="1016278"/>
            <a:ext cx="440700" cy="369300"/>
          </a:xfrm>
          <a:prstGeom prst="rect">
            <a:avLst/>
          </a:prstGeom>
        </p:spPr>
        <p:txBody>
          <a:bodyPr anchorCtr="0" anchor="ctr" bIns="0" lIns="0" rIns="0" wrap="square" tIns="0">
            <a:noAutofit/>
          </a:bodyPr>
          <a:lstStyle/>
          <a:p>
            <a:pPr lvl="0" rtl="0">
              <a:spcBef>
                <a:spcPts val="0"/>
              </a:spcBef>
              <a:buNone/>
            </a:pPr>
            <a:fld id="{00000000-1234-1234-1234-123412341234}" type="slidenum">
              <a:rPr lang="en-US"/>
              <a:t>‹#›</a:t>
            </a:fld>
          </a:p>
        </p:txBody>
      </p:sp>
      <p:sp>
        <p:nvSpPr>
          <p:cNvPr id="393" name="Shape 393"/>
          <p:cNvSpPr/>
          <p:nvPr/>
        </p:nvSpPr>
        <p:spPr>
          <a:xfrm>
            <a:off x="1839911" y="1657350"/>
            <a:ext cx="16472700" cy="1257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chemeClr val="dk1"/>
              </a:buClr>
              <a:buSzPct val="25000"/>
              <a:buFont typeface="Proxima Nova"/>
              <a:buNone/>
            </a:pPr>
            <a:r>
              <a:rPr lang="en-US" sz="7200">
                <a:solidFill>
                  <a:schemeClr val="dk1"/>
                </a:solidFill>
                <a:latin typeface="Proxima Nova"/>
                <a:ea typeface="Proxima Nova"/>
                <a:cs typeface="Proxima Nova"/>
                <a:sym typeface="Proxima Nova"/>
              </a:rPr>
              <a:t>Platform Rolling Upgrade</a:t>
            </a:r>
          </a:p>
        </p:txBody>
      </p:sp>
      <p:sp>
        <p:nvSpPr>
          <p:cNvPr id="394" name="Shape 394"/>
          <p:cNvSpPr/>
          <p:nvPr/>
        </p:nvSpPr>
        <p:spPr>
          <a:xfrm>
            <a:off x="2023375" y="4634275"/>
            <a:ext cx="3634800" cy="23457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cell/0</a:t>
            </a:r>
          </a:p>
        </p:txBody>
      </p:sp>
      <p:sp>
        <p:nvSpPr>
          <p:cNvPr id="395" name="Shape 395"/>
          <p:cNvSpPr/>
          <p:nvPr/>
        </p:nvSpPr>
        <p:spPr>
          <a:xfrm>
            <a:off x="6115100" y="4634275"/>
            <a:ext cx="3634800" cy="2345700"/>
          </a:xfrm>
          <a:prstGeom prst="rect">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cell/1</a:t>
            </a:r>
          </a:p>
        </p:txBody>
      </p:sp>
      <p:sp>
        <p:nvSpPr>
          <p:cNvPr id="396" name="Shape 396"/>
          <p:cNvSpPr/>
          <p:nvPr/>
        </p:nvSpPr>
        <p:spPr>
          <a:xfrm>
            <a:off x="10206825" y="4634275"/>
            <a:ext cx="3634800" cy="2345700"/>
          </a:xfrm>
          <a:prstGeom prst="rect">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cell/2</a:t>
            </a:r>
          </a:p>
        </p:txBody>
      </p:sp>
      <p:sp>
        <p:nvSpPr>
          <p:cNvPr id="397" name="Shape 397"/>
          <p:cNvSpPr/>
          <p:nvPr/>
        </p:nvSpPr>
        <p:spPr>
          <a:xfrm>
            <a:off x="14298550" y="4634275"/>
            <a:ext cx="3634800" cy="23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cell/3</a:t>
            </a:r>
          </a:p>
        </p:txBody>
      </p:sp>
      <p:sp>
        <p:nvSpPr>
          <p:cNvPr id="398" name="Shape 398"/>
          <p:cNvSpPr/>
          <p:nvPr/>
        </p:nvSpPr>
        <p:spPr>
          <a:xfrm>
            <a:off x="18390275" y="4634275"/>
            <a:ext cx="3634800" cy="23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cell/4</a:t>
            </a:r>
          </a:p>
        </p:txBody>
      </p:sp>
      <p:sp>
        <p:nvSpPr>
          <p:cNvPr id="399" name="Shape 399"/>
          <p:cNvSpPr txBox="1"/>
          <p:nvPr/>
        </p:nvSpPr>
        <p:spPr>
          <a:xfrm>
            <a:off x="12129275" y="425375"/>
            <a:ext cx="11549400" cy="3012600"/>
          </a:xfrm>
          <a:prstGeom prst="rect">
            <a:avLst/>
          </a:prstGeom>
          <a:solidFill>
            <a:srgbClr val="434343"/>
          </a:solidFill>
          <a:ln>
            <a:noFill/>
          </a:ln>
        </p:spPr>
        <p:txBody>
          <a:bodyPr anchorCtr="0" anchor="ctr" bIns="91425" lIns="91425" rIns="91425" wrap="square" tIns="91425">
            <a:noAutofit/>
          </a:bodyPr>
          <a:lstStyle/>
          <a:p>
            <a:pPr lvl="0" rtl="0">
              <a:spcBef>
                <a:spcPts val="0"/>
              </a:spcBef>
              <a:buNone/>
            </a:pPr>
            <a:r>
              <a:rPr lang="en-US" sz="2400">
                <a:solidFill>
                  <a:schemeClr val="lt1"/>
                </a:solidFill>
                <a:latin typeface="Consolas"/>
                <a:ea typeface="Consolas"/>
                <a:cs typeface="Consolas"/>
                <a:sym typeface="Consolas"/>
              </a:rPr>
              <a:t>update:</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canaries: 1                    # Number of canary instances</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max_in_flight: 2               # Number of instances updated in parallel</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canary_watch_time: 1000-30000  # Time in ms</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update_watch_time: 1000-30000  # Time in ms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idx="12" type="sldNum"/>
          </p:nvPr>
        </p:nvSpPr>
        <p:spPr>
          <a:xfrm>
            <a:off x="22921369" y="1016278"/>
            <a:ext cx="440700" cy="369300"/>
          </a:xfrm>
          <a:prstGeom prst="rect">
            <a:avLst/>
          </a:prstGeom>
        </p:spPr>
        <p:txBody>
          <a:bodyPr anchorCtr="0" anchor="ctr" bIns="0" lIns="0" rIns="0" wrap="square" tIns="0">
            <a:noAutofit/>
          </a:bodyPr>
          <a:lstStyle/>
          <a:p>
            <a:pPr lvl="0" rtl="0">
              <a:spcBef>
                <a:spcPts val="0"/>
              </a:spcBef>
              <a:buNone/>
            </a:pPr>
            <a:fld id="{00000000-1234-1234-1234-123412341234}" type="slidenum">
              <a:rPr lang="en-US"/>
              <a:t>‹#›</a:t>
            </a:fld>
          </a:p>
        </p:txBody>
      </p:sp>
      <p:sp>
        <p:nvSpPr>
          <p:cNvPr id="406" name="Shape 406"/>
          <p:cNvSpPr/>
          <p:nvPr/>
        </p:nvSpPr>
        <p:spPr>
          <a:xfrm>
            <a:off x="1839911" y="1657350"/>
            <a:ext cx="16472700" cy="1257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chemeClr val="dk1"/>
              </a:buClr>
              <a:buSzPct val="25000"/>
              <a:buFont typeface="Proxima Nova"/>
              <a:buNone/>
            </a:pPr>
            <a:r>
              <a:rPr lang="en-US" sz="7200">
                <a:solidFill>
                  <a:schemeClr val="dk1"/>
                </a:solidFill>
                <a:latin typeface="Proxima Nova"/>
                <a:ea typeface="Proxima Nova"/>
                <a:cs typeface="Proxima Nova"/>
                <a:sym typeface="Proxima Nova"/>
              </a:rPr>
              <a:t>Platform Rolling Upgrade</a:t>
            </a:r>
          </a:p>
        </p:txBody>
      </p:sp>
      <p:sp>
        <p:nvSpPr>
          <p:cNvPr id="407" name="Shape 407"/>
          <p:cNvSpPr/>
          <p:nvPr/>
        </p:nvSpPr>
        <p:spPr>
          <a:xfrm>
            <a:off x="2023375" y="4634275"/>
            <a:ext cx="3634800" cy="23457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cell/0</a:t>
            </a:r>
          </a:p>
        </p:txBody>
      </p:sp>
      <p:sp>
        <p:nvSpPr>
          <p:cNvPr id="408" name="Shape 408"/>
          <p:cNvSpPr/>
          <p:nvPr/>
        </p:nvSpPr>
        <p:spPr>
          <a:xfrm>
            <a:off x="6115100" y="4634275"/>
            <a:ext cx="3634800" cy="2345700"/>
          </a:xfrm>
          <a:prstGeom prst="rect">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cell/1</a:t>
            </a:r>
          </a:p>
        </p:txBody>
      </p:sp>
      <p:sp>
        <p:nvSpPr>
          <p:cNvPr id="409" name="Shape 409"/>
          <p:cNvSpPr/>
          <p:nvPr/>
        </p:nvSpPr>
        <p:spPr>
          <a:xfrm>
            <a:off x="10206825" y="4634275"/>
            <a:ext cx="3634800" cy="2345700"/>
          </a:xfrm>
          <a:prstGeom prst="rect">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cell/2</a:t>
            </a:r>
          </a:p>
        </p:txBody>
      </p:sp>
      <p:sp>
        <p:nvSpPr>
          <p:cNvPr id="410" name="Shape 410"/>
          <p:cNvSpPr/>
          <p:nvPr/>
        </p:nvSpPr>
        <p:spPr>
          <a:xfrm>
            <a:off x="14298550" y="4634275"/>
            <a:ext cx="3634800" cy="2345700"/>
          </a:xfrm>
          <a:prstGeom prst="rect">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cell/3</a:t>
            </a:r>
          </a:p>
        </p:txBody>
      </p:sp>
      <p:sp>
        <p:nvSpPr>
          <p:cNvPr id="411" name="Shape 411"/>
          <p:cNvSpPr/>
          <p:nvPr/>
        </p:nvSpPr>
        <p:spPr>
          <a:xfrm>
            <a:off x="18390275" y="4634275"/>
            <a:ext cx="3634800" cy="2345700"/>
          </a:xfrm>
          <a:prstGeom prst="rect">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cell/4</a:t>
            </a:r>
          </a:p>
        </p:txBody>
      </p:sp>
      <p:sp>
        <p:nvSpPr>
          <p:cNvPr id="412" name="Shape 412"/>
          <p:cNvSpPr txBox="1"/>
          <p:nvPr/>
        </p:nvSpPr>
        <p:spPr>
          <a:xfrm>
            <a:off x="12129275" y="425375"/>
            <a:ext cx="11549400" cy="3012600"/>
          </a:xfrm>
          <a:prstGeom prst="rect">
            <a:avLst/>
          </a:prstGeom>
          <a:solidFill>
            <a:srgbClr val="434343"/>
          </a:solidFill>
          <a:ln>
            <a:noFill/>
          </a:ln>
        </p:spPr>
        <p:txBody>
          <a:bodyPr anchorCtr="0" anchor="ctr" bIns="91425" lIns="91425" rIns="91425" wrap="square" tIns="91425">
            <a:noAutofit/>
          </a:bodyPr>
          <a:lstStyle/>
          <a:p>
            <a:pPr lvl="0" rtl="0">
              <a:spcBef>
                <a:spcPts val="0"/>
              </a:spcBef>
              <a:buNone/>
            </a:pPr>
            <a:r>
              <a:rPr lang="en-US" sz="2400">
                <a:solidFill>
                  <a:schemeClr val="lt1"/>
                </a:solidFill>
                <a:latin typeface="Consolas"/>
                <a:ea typeface="Consolas"/>
                <a:cs typeface="Consolas"/>
                <a:sym typeface="Consolas"/>
              </a:rPr>
              <a:t>update:</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canaries: 1                    # Number of canary instances</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max_in_flight: 2               # Number of instances updated in parallel</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canary_watch_time: 1000-30000  # Time in ms</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update_watch_time: 1000-30000  # Time in ms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idx="12" type="sldNum"/>
          </p:nvPr>
        </p:nvSpPr>
        <p:spPr>
          <a:xfrm>
            <a:off x="22921369" y="1016278"/>
            <a:ext cx="440700" cy="369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305" name="Shape 305"/>
          <p:cNvSpPr/>
          <p:nvPr/>
        </p:nvSpPr>
        <p:spPr>
          <a:xfrm>
            <a:off x="1839911" y="1504950"/>
            <a:ext cx="16472700" cy="1257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chemeClr val="dk1"/>
              </a:buClr>
              <a:buSzPct val="25000"/>
              <a:buFont typeface="Proxima Nova"/>
              <a:buNone/>
            </a:pPr>
            <a:r>
              <a:rPr lang="en-US" sz="7200">
                <a:solidFill>
                  <a:schemeClr val="dk1"/>
                </a:solidFill>
                <a:latin typeface="Proxima Nova"/>
                <a:ea typeface="Proxima Nova"/>
                <a:cs typeface="Proxima Nova"/>
                <a:sym typeface="Proxima Nova"/>
              </a:rPr>
              <a:t>High Availability</a:t>
            </a:r>
          </a:p>
        </p:txBody>
      </p:sp>
      <p:sp>
        <p:nvSpPr>
          <p:cNvPr id="306" name="Shape 306"/>
          <p:cNvSpPr txBox="1"/>
          <p:nvPr>
            <p:ph idx="12" type="sldNum"/>
          </p:nvPr>
        </p:nvSpPr>
        <p:spPr>
          <a:xfrm>
            <a:off x="22921369" y="1016278"/>
            <a:ext cx="440700" cy="369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cap="none" strike="noStrike">
                <a:solidFill>
                  <a:srgbClr val="C00000"/>
                </a:solidFill>
                <a:latin typeface="Montserrat"/>
                <a:ea typeface="Montserrat"/>
                <a:cs typeface="Montserrat"/>
                <a:sym typeface="Montserrat"/>
              </a:rPr>
              <a:t>‹#›</a:t>
            </a:fld>
          </a:p>
        </p:txBody>
      </p:sp>
      <p:sp>
        <p:nvSpPr>
          <p:cNvPr id="307" name="Shape 307"/>
          <p:cNvSpPr txBox="1"/>
          <p:nvPr/>
        </p:nvSpPr>
        <p:spPr>
          <a:xfrm>
            <a:off x="1839900" y="3484200"/>
            <a:ext cx="21300900" cy="9495600"/>
          </a:xfrm>
          <a:prstGeom prst="rect">
            <a:avLst/>
          </a:prstGeom>
          <a:noFill/>
          <a:ln>
            <a:noFill/>
          </a:ln>
        </p:spPr>
        <p:txBody>
          <a:bodyPr anchorCtr="0" anchor="t" bIns="91425" lIns="91425" rIns="91425" wrap="square" tIns="91425">
            <a:noAutofit/>
          </a:bodyPr>
          <a:lstStyle/>
          <a:p>
            <a:pPr indent="-533400" lvl="0" marL="457200" marR="0" rtl="0" algn="l">
              <a:lnSpc>
                <a:spcPct val="115000"/>
              </a:lnSpc>
              <a:spcBef>
                <a:spcPts val="0"/>
              </a:spcBef>
              <a:spcAft>
                <a:spcPts val="0"/>
              </a:spcAft>
              <a:buSzPct val="100000"/>
              <a:buChar char="❖"/>
            </a:pPr>
            <a:r>
              <a:rPr lang="en-US" sz="4800"/>
              <a:t>Platform level</a:t>
            </a:r>
          </a:p>
          <a:p>
            <a:pPr indent="-533400" lvl="1" marL="914400" marR="0" rtl="0" algn="l">
              <a:lnSpc>
                <a:spcPct val="115000"/>
              </a:lnSpc>
              <a:spcBef>
                <a:spcPts val="0"/>
              </a:spcBef>
              <a:spcAft>
                <a:spcPts val="0"/>
              </a:spcAft>
              <a:buSzPct val="100000"/>
              <a:buChar char="➢"/>
            </a:pPr>
            <a:r>
              <a:rPr lang="en-US" sz="4800"/>
              <a:t>Means changing the number of VMs running Cloud Foundry components</a:t>
            </a:r>
          </a:p>
          <a:p>
            <a:pPr indent="-533400" lvl="0" marL="457200" marR="0" rtl="0" algn="l">
              <a:lnSpc>
                <a:spcPct val="115000"/>
              </a:lnSpc>
              <a:spcBef>
                <a:spcPts val="0"/>
              </a:spcBef>
              <a:spcAft>
                <a:spcPts val="0"/>
              </a:spcAft>
              <a:buSzPct val="100000"/>
              <a:buChar char="❖"/>
            </a:pPr>
            <a:r>
              <a:rPr lang="en-US" sz="4800"/>
              <a:t>Application level</a:t>
            </a:r>
          </a:p>
          <a:p>
            <a:pPr indent="-533400" lvl="1" marL="914400" marR="0" rtl="0" algn="l">
              <a:lnSpc>
                <a:spcPct val="115000"/>
              </a:lnSpc>
              <a:spcBef>
                <a:spcPts val="0"/>
              </a:spcBef>
              <a:spcAft>
                <a:spcPts val="0"/>
              </a:spcAft>
              <a:buSzPct val="100000"/>
              <a:buChar char="➢"/>
            </a:pPr>
            <a:r>
              <a:rPr lang="en-US" sz="4800"/>
              <a:t>Means changing the number of instances running in Cloud Foundry</a:t>
            </a:r>
          </a:p>
        </p:txBody>
      </p:sp>
    </p:spTree>
  </p:cSld>
  <p:clrMapOvr>
    <a:masterClrMapping/>
  </p:clrMapOvr>
  <mc:AlternateContent>
    <mc:Choice Requires="p14">
      <p:transition spd="slow">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idx="12" type="sldNum"/>
          </p:nvPr>
        </p:nvSpPr>
        <p:spPr>
          <a:xfrm>
            <a:off x="22921369" y="1016278"/>
            <a:ext cx="440700" cy="369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314" name="Shape 314"/>
          <p:cNvSpPr/>
          <p:nvPr/>
        </p:nvSpPr>
        <p:spPr>
          <a:xfrm>
            <a:off x="1839911" y="1504950"/>
            <a:ext cx="16472700" cy="1257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chemeClr val="dk1"/>
              </a:buClr>
              <a:buSzPct val="25000"/>
              <a:buFont typeface="Proxima Nova"/>
              <a:buNone/>
            </a:pPr>
            <a:r>
              <a:rPr lang="en-US" sz="7200">
                <a:solidFill>
                  <a:schemeClr val="dk1"/>
                </a:solidFill>
                <a:latin typeface="Proxima Nova"/>
                <a:ea typeface="Proxima Nova"/>
                <a:cs typeface="Proxima Nova"/>
                <a:sym typeface="Proxima Nova"/>
              </a:rPr>
              <a:t>Platform HA</a:t>
            </a:r>
          </a:p>
        </p:txBody>
      </p:sp>
      <p:sp>
        <p:nvSpPr>
          <p:cNvPr id="315" name="Shape 315"/>
          <p:cNvSpPr txBox="1"/>
          <p:nvPr>
            <p:ph idx="12" type="sldNum"/>
          </p:nvPr>
        </p:nvSpPr>
        <p:spPr>
          <a:xfrm>
            <a:off x="22921369" y="1016278"/>
            <a:ext cx="440700" cy="369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cap="none" strike="noStrike">
                <a:solidFill>
                  <a:srgbClr val="C00000"/>
                </a:solidFill>
                <a:latin typeface="Montserrat"/>
                <a:ea typeface="Montserrat"/>
                <a:cs typeface="Montserrat"/>
                <a:sym typeface="Montserrat"/>
              </a:rPr>
              <a:t>‹#›</a:t>
            </a:fld>
          </a:p>
        </p:txBody>
      </p:sp>
      <p:graphicFrame>
        <p:nvGraphicFramePr>
          <p:cNvPr id="316" name="Shape 316"/>
          <p:cNvGraphicFramePr/>
          <p:nvPr/>
        </p:nvGraphicFramePr>
        <p:xfrm>
          <a:off x="1839900" y="3202275"/>
          <a:ext cx="3000000" cy="3000000"/>
        </p:xfrm>
        <a:graphic>
          <a:graphicData uri="http://schemas.openxmlformats.org/drawingml/2006/table">
            <a:tbl>
              <a:tblPr>
                <a:solidFill>
                  <a:srgbClr val="FFFFFF"/>
                </a:solidFill>
                <a:tableStyleId>{37C3C26B-0B44-4C12-851C-38B4D07AFA98}</a:tableStyleId>
              </a:tblPr>
              <a:tblGrid>
                <a:gridCol w="3488700"/>
                <a:gridCol w="5200125"/>
                <a:gridCol w="2995000"/>
                <a:gridCol w="9873650"/>
              </a:tblGrid>
              <a:tr h="409575">
                <a:tc>
                  <a:txBody>
                    <a:bodyPr>
                      <a:noAutofit/>
                    </a:bodyPr>
                    <a:lstStyle/>
                    <a:p>
                      <a:pPr lvl="0" rtl="0">
                        <a:lnSpc>
                          <a:spcPct val="110000"/>
                        </a:lnSpc>
                        <a:spcBef>
                          <a:spcPts val="1200"/>
                        </a:spcBef>
                        <a:buNone/>
                      </a:pPr>
                      <a:r>
                        <a:rPr b="1" lang="en-US" sz="2400">
                          <a:solidFill>
                            <a:srgbClr val="4B6475"/>
                          </a:solidFill>
                          <a:latin typeface="Source Sans Pro"/>
                          <a:ea typeface="Source Sans Pro"/>
                          <a:cs typeface="Source Sans Pro"/>
                          <a:sym typeface="Source Sans Pro"/>
                        </a:rPr>
                        <a:t>Component</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solidFill>
                      <a:srgbClr val="F8F8F8"/>
                    </a:solidFill>
                  </a:tcPr>
                </a:tc>
                <a:tc>
                  <a:txBody>
                    <a:bodyPr>
                      <a:noAutofit/>
                    </a:bodyPr>
                    <a:lstStyle/>
                    <a:p>
                      <a:pPr lvl="0" rtl="0">
                        <a:lnSpc>
                          <a:spcPct val="110000"/>
                        </a:lnSpc>
                        <a:spcBef>
                          <a:spcPts val="1200"/>
                        </a:spcBef>
                        <a:buNone/>
                      </a:pPr>
                      <a:r>
                        <a:rPr b="1" lang="en-US" sz="2400">
                          <a:solidFill>
                            <a:srgbClr val="4B6475"/>
                          </a:solidFill>
                          <a:latin typeface="Source Sans Pro"/>
                          <a:ea typeface="Source Sans Pro"/>
                          <a:cs typeface="Source Sans Pro"/>
                          <a:sym typeface="Source Sans Pro"/>
                        </a:rPr>
                        <a:t>Job Name Prefix</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solidFill>
                      <a:srgbClr val="F8F8F8"/>
                    </a:solidFill>
                  </a:tcPr>
                </a:tc>
                <a:tc>
                  <a:txBody>
                    <a:bodyPr>
                      <a:noAutofit/>
                    </a:bodyPr>
                    <a:lstStyle/>
                    <a:p>
                      <a:pPr lvl="0" rtl="0">
                        <a:lnSpc>
                          <a:spcPct val="110000"/>
                        </a:lnSpc>
                        <a:spcBef>
                          <a:spcPts val="1200"/>
                        </a:spcBef>
                        <a:buNone/>
                      </a:pPr>
                      <a:r>
                        <a:rPr b="1" lang="en-US" sz="2400">
                          <a:solidFill>
                            <a:srgbClr val="4B6475"/>
                          </a:solidFill>
                          <a:latin typeface="Source Sans Pro"/>
                          <a:ea typeface="Source Sans Pro"/>
                          <a:cs typeface="Source Sans Pro"/>
                          <a:sym typeface="Source Sans Pro"/>
                        </a:rPr>
                        <a:t>Total Instances</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solidFill>
                      <a:srgbClr val="F8F8F8"/>
                    </a:solidFill>
                  </a:tcPr>
                </a:tc>
                <a:tc>
                  <a:txBody>
                    <a:bodyPr>
                      <a:noAutofit/>
                    </a:bodyPr>
                    <a:lstStyle/>
                    <a:p>
                      <a:pPr lvl="0" rtl="0">
                        <a:lnSpc>
                          <a:spcPct val="110000"/>
                        </a:lnSpc>
                        <a:spcBef>
                          <a:spcPts val="1200"/>
                        </a:spcBef>
                        <a:buNone/>
                      </a:pPr>
                      <a:r>
                        <a:rPr b="1" lang="en-US" sz="2400">
                          <a:solidFill>
                            <a:srgbClr val="4B6475"/>
                          </a:solidFill>
                          <a:latin typeface="Source Sans Pro"/>
                          <a:ea typeface="Source Sans Pro"/>
                          <a:cs typeface="Source Sans Pro"/>
                          <a:sym typeface="Source Sans Pro"/>
                        </a:rPr>
                        <a:t>Notes</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solidFill>
                      <a:srgbClr val="F8F8F8"/>
                    </a:solidFill>
                  </a:tcPr>
                </a:tc>
              </a:tr>
              <a:tr h="2486025">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Diego Cell</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5F5FF"/>
                          </a:highlight>
                          <a:latin typeface="Verdana"/>
                          <a:ea typeface="Verdana"/>
                          <a:cs typeface="Verdana"/>
                          <a:sym typeface="Verdana"/>
                        </a:rPr>
                        <a:t>cell_z</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 3</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The optimal balance between CPU/memory sizing and instance count depends on the performance characteristics of the apps that run on Diego cells. Scaling vertically with larger Diego cells makes for larger points of failure, and more apps go down when a cell fails. On the other hand, scaling horizontally decreases the speed at which the system rebalances apps. Rebalancing 100 cells takes longer and demands more processing overhead than rebalancing 20 cells.</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r>
              <a:tr h="314325">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Diego Brain</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5F5FF"/>
                          </a:highlight>
                          <a:latin typeface="Verdana"/>
                          <a:ea typeface="Verdana"/>
                          <a:cs typeface="Verdana"/>
                          <a:sym typeface="Verdana"/>
                        </a:rPr>
                        <a:t>brain_z</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 2</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One per AZ, or two if only one AZ.</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r>
              <a:tr h="942975">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Diego BBS</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5F5FF"/>
                          </a:highlight>
                          <a:latin typeface="Verdana"/>
                          <a:ea typeface="Verdana"/>
                          <a:cs typeface="Verdana"/>
                          <a:sym typeface="Verdana"/>
                        </a:rPr>
                        <a:t>diego_database_z</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 3</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Set this to to an odd number equal to or one greater than the number of AZs you have, in order to maintain quorum. Distribute the instances evenly across the AZs, at least one instance per AZ.</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r>
              <a:tr h="942975">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Consul</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5F5FF"/>
                          </a:highlight>
                          <a:latin typeface="Verdana"/>
                          <a:ea typeface="Verdana"/>
                          <a:cs typeface="Verdana"/>
                          <a:sym typeface="Verdana"/>
                        </a:rPr>
                        <a:t>consul_z</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 3</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Set this to an odd number equal to or one greater than the number of AZs you have, in order to maintain quorum. Distribute the instances evenly across the AZs, at least one instance per AZ.</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r>
              <a:tr h="428625">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PostgreSQL Server</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5F5FF"/>
                          </a:highlight>
                          <a:latin typeface="Verdana"/>
                          <a:ea typeface="Verdana"/>
                          <a:cs typeface="Verdana"/>
                          <a:sym typeface="Verdana"/>
                        </a:rPr>
                        <a:t>postgres_z</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0 or 1</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5F5FF"/>
                          </a:highlight>
                          <a:latin typeface="Verdana"/>
                          <a:ea typeface="Verdana"/>
                          <a:cs typeface="Verdana"/>
                          <a:sym typeface="Verdana"/>
                        </a:rPr>
                        <a:t>0</a:t>
                      </a:r>
                      <a:r>
                        <a:rPr lang="en-US" sz="2400">
                          <a:solidFill>
                            <a:srgbClr val="333333"/>
                          </a:solidFill>
                          <a:highlight>
                            <a:srgbClr val="FFFFFF"/>
                          </a:highlight>
                          <a:latin typeface="Source Sans Pro"/>
                          <a:ea typeface="Source Sans Pro"/>
                          <a:cs typeface="Source Sans Pro"/>
                          <a:sym typeface="Source Sans Pro"/>
                        </a:rPr>
                        <a:t> if Postgres database is external.</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r>
            </a:tbl>
          </a:graphicData>
        </a:graphic>
      </p:graphicFrame>
    </p:spTree>
  </p:cSld>
  <p:clrMapOvr>
    <a:masterClrMapping/>
  </p:clrMapOvr>
  <mc:AlternateContent>
    <mc:Choice Requires="p14">
      <p:transition spd="slow">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idx="12" type="sldNum"/>
          </p:nvPr>
        </p:nvSpPr>
        <p:spPr>
          <a:xfrm>
            <a:off x="22921369" y="1016278"/>
            <a:ext cx="440700" cy="369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323" name="Shape 323"/>
          <p:cNvSpPr/>
          <p:nvPr/>
        </p:nvSpPr>
        <p:spPr>
          <a:xfrm>
            <a:off x="1839911" y="1504950"/>
            <a:ext cx="16472700" cy="1257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chemeClr val="dk1"/>
              </a:buClr>
              <a:buSzPct val="25000"/>
              <a:buFont typeface="Proxima Nova"/>
              <a:buNone/>
            </a:pPr>
            <a:r>
              <a:rPr lang="en-US" sz="7200">
                <a:solidFill>
                  <a:schemeClr val="dk1"/>
                </a:solidFill>
                <a:latin typeface="Proxima Nova"/>
                <a:ea typeface="Proxima Nova"/>
                <a:cs typeface="Proxima Nova"/>
                <a:sym typeface="Proxima Nova"/>
              </a:rPr>
              <a:t>Platform HA</a:t>
            </a:r>
          </a:p>
        </p:txBody>
      </p:sp>
      <p:sp>
        <p:nvSpPr>
          <p:cNvPr id="324" name="Shape 324"/>
          <p:cNvSpPr txBox="1"/>
          <p:nvPr>
            <p:ph idx="12" type="sldNum"/>
          </p:nvPr>
        </p:nvSpPr>
        <p:spPr>
          <a:xfrm>
            <a:off x="22921369" y="1016278"/>
            <a:ext cx="440700" cy="369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cap="none" strike="noStrike">
                <a:solidFill>
                  <a:srgbClr val="C00000"/>
                </a:solidFill>
                <a:latin typeface="Montserrat"/>
                <a:ea typeface="Montserrat"/>
                <a:cs typeface="Montserrat"/>
                <a:sym typeface="Montserrat"/>
              </a:rPr>
              <a:t>‹#›</a:t>
            </a:fld>
          </a:p>
        </p:txBody>
      </p:sp>
      <p:graphicFrame>
        <p:nvGraphicFramePr>
          <p:cNvPr id="325" name="Shape 325"/>
          <p:cNvGraphicFramePr/>
          <p:nvPr/>
        </p:nvGraphicFramePr>
        <p:xfrm>
          <a:off x="1839900" y="2856225"/>
          <a:ext cx="3000000" cy="3000000"/>
        </p:xfrm>
        <a:graphic>
          <a:graphicData uri="http://schemas.openxmlformats.org/drawingml/2006/table">
            <a:tbl>
              <a:tblPr>
                <a:solidFill>
                  <a:srgbClr val="FFFFFF"/>
                </a:solidFill>
                <a:tableStyleId>{37C3C26B-0B44-4C12-851C-38B4D07AFA98}</a:tableStyleId>
              </a:tblPr>
              <a:tblGrid>
                <a:gridCol w="3394425"/>
                <a:gridCol w="4373600"/>
                <a:gridCol w="1044450"/>
                <a:gridCol w="12565950"/>
              </a:tblGrid>
              <a:tr h="1439575">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NATS Server</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5F5FF"/>
                          </a:highlight>
                          <a:latin typeface="Verdana"/>
                          <a:ea typeface="Verdana"/>
                          <a:cs typeface="Verdana"/>
                          <a:sym typeface="Verdana"/>
                        </a:rPr>
                        <a:t>nats_z</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 2</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You might run a single NATS instance if you lack the resources to deploy two stable NATS servers. Components using NATS are resilient to message failures and the BOSH resurrector recovers the NATS VM quickly if it becomes non-responsive.</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r>
              <a:tr h="1037650">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Cloud Controller API</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5F5FF"/>
                          </a:highlight>
                          <a:latin typeface="Verdana"/>
                          <a:ea typeface="Verdana"/>
                          <a:cs typeface="Verdana"/>
                          <a:sym typeface="Verdana"/>
                        </a:rPr>
                        <a:t>api_z</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 2</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Scale the Cloud Controller to accommodate the number of requests to the API and the number of apps in the system.</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r>
              <a:tr h="1037650">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Cloud Controller Worker</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5F5FF"/>
                          </a:highlight>
                          <a:latin typeface="Verdana"/>
                          <a:ea typeface="Verdana"/>
                          <a:cs typeface="Verdana"/>
                          <a:sym typeface="Verdana"/>
                        </a:rPr>
                        <a:t>api_worker_z</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 2</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Scale the Cloud Controller to accommodate the number of asynchronous requests to the API and background jobs.</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r>
              <a:tr h="1037650">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Router</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5F5FF"/>
                          </a:highlight>
                          <a:latin typeface="Verdana"/>
                          <a:ea typeface="Verdana"/>
                          <a:cs typeface="Verdana"/>
                          <a:sym typeface="Verdana"/>
                        </a:rPr>
                        <a:t>router_z</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 2</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Scale the router to accommodate the number of incoming requests. Additional instances increase available bandwidth. In general, this load is much less than the load on host VMs.</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r>
              <a:tr h="635750">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UAA</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5F5FF"/>
                          </a:highlight>
                          <a:latin typeface="Verdana"/>
                          <a:ea typeface="Verdana"/>
                          <a:cs typeface="Verdana"/>
                          <a:sym typeface="Verdana"/>
                        </a:rPr>
                        <a:t>uaa_z</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 2</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spcBef>
                          <a:spcPts val="0"/>
                        </a:spcBef>
                        <a:buNone/>
                      </a:pPr>
                      <a:r>
                        <a:t/>
                      </a:r>
                      <a:endParaRPr sz="2400"/>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r>
              <a:tr h="1037650">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Doppler Server</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5F5FF"/>
                          </a:highlight>
                          <a:latin typeface="Verdana"/>
                          <a:ea typeface="Verdana"/>
                          <a:cs typeface="Verdana"/>
                          <a:sym typeface="Verdana"/>
                        </a:rPr>
                        <a:t>doppler_z</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 2</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Deploying additional Doppler servers splits traffic across them. Pivotal recommends to have at least two per Availability Zone.</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r>
              <a:tr h="1037650">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Loggregator TC</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5F5FF"/>
                          </a:highlight>
                          <a:latin typeface="Verdana"/>
                          <a:ea typeface="Verdana"/>
                          <a:cs typeface="Verdana"/>
                          <a:sym typeface="Verdana"/>
                        </a:rPr>
                        <a:t>loggregator_z</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 2</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Deploying additional Loggregator Traffic Controllers allows you to direct traffic to them in a round-robin manner. Pivotal recommends to have at least two per Availability Zone.</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r>
              <a:tr h="1585725">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etcd</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5F5FF"/>
                          </a:highlight>
                          <a:latin typeface="Verdana"/>
                          <a:ea typeface="Verdana"/>
                          <a:cs typeface="Verdana"/>
                          <a:sym typeface="Verdana"/>
                        </a:rPr>
                        <a:t>etcd_z</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 3</a:t>
                      </a: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c>
                  <a:txBody>
                    <a:bodyPr>
                      <a:noAutofit/>
                    </a:bodyPr>
                    <a:lstStyle/>
                    <a:p>
                      <a:pPr lvl="0" rtl="0">
                        <a:lnSpc>
                          <a:spcPct val="115000"/>
                        </a:lnSpc>
                        <a:spcBef>
                          <a:spcPts val="1200"/>
                        </a:spcBef>
                        <a:buNone/>
                      </a:pPr>
                      <a:r>
                        <a:rPr lang="en-US" sz="2400">
                          <a:solidFill>
                            <a:srgbClr val="333333"/>
                          </a:solidFill>
                          <a:highlight>
                            <a:srgbClr val="FFFFFF"/>
                          </a:highlight>
                          <a:latin typeface="Source Sans Pro"/>
                          <a:ea typeface="Source Sans Pro"/>
                          <a:cs typeface="Source Sans Pro"/>
                          <a:sym typeface="Source Sans Pro"/>
                        </a:rPr>
                        <a:t>Set this to an odd number equal to or one greater than the number of AZs you have, in order to maintain quorum. Distribute the instances evenly across the AZs, at least one instance per AZ.</a:t>
                      </a:r>
                    </a:p>
                    <a:p>
                      <a:pPr lvl="0" rtl="0">
                        <a:lnSpc>
                          <a:spcPct val="115000"/>
                        </a:lnSpc>
                        <a:spcBef>
                          <a:spcPts val="1200"/>
                        </a:spcBef>
                        <a:buNone/>
                      </a:pPr>
                      <a:r>
                        <a:t/>
                      </a:r>
                      <a:endParaRPr sz="2400">
                        <a:solidFill>
                          <a:srgbClr val="333333"/>
                        </a:solidFill>
                        <a:highlight>
                          <a:srgbClr val="FFFFFF"/>
                        </a:highlight>
                        <a:latin typeface="Source Sans Pro"/>
                        <a:ea typeface="Source Sans Pro"/>
                        <a:cs typeface="Source Sans Pro"/>
                        <a:sym typeface="Source Sans Pro"/>
                      </a:endParaRPr>
                    </a:p>
                  </a:txBody>
                  <a:tcPr marT="45725" marB="45725"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808080"/>
                      </a:solidFill>
                      <a:prstDash val="solid"/>
                      <a:round/>
                      <a:headEnd len="med" w="med" type="none"/>
                      <a:tailEnd len="med" w="med" type="none"/>
                    </a:lnB>
                  </a:tcPr>
                </a:tc>
              </a:tr>
            </a:tbl>
          </a:graphicData>
        </a:graphic>
      </p:graphicFrame>
    </p:spTree>
  </p:cSld>
  <p:clrMapOvr>
    <a:masterClrMapping/>
  </p:clrMapOvr>
  <mc:AlternateContent>
    <mc:Choice Requires="p14">
      <p:transition spd="slow">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idx="12" type="sldNum"/>
          </p:nvPr>
        </p:nvSpPr>
        <p:spPr>
          <a:xfrm>
            <a:off x="22921369" y="1016278"/>
            <a:ext cx="440700" cy="369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chemeClr val="lt1"/>
              </a:buClr>
              <a:buSzPct val="25000"/>
              <a:buFont typeface="Montserrat"/>
              <a:buNone/>
            </a:pPr>
            <a:fld id="{00000000-1234-1234-1234-123412341234}" type="slidenum">
              <a:rPr b="0" i="0" lang="en-US" sz="2400" u="none" cap="none" strike="noStrike">
                <a:solidFill>
                  <a:schemeClr val="lt1"/>
                </a:solidFill>
                <a:latin typeface="Montserrat"/>
                <a:ea typeface="Montserrat"/>
                <a:cs typeface="Montserrat"/>
                <a:sym typeface="Montserrat"/>
              </a:rPr>
              <a:t>‹#›</a:t>
            </a:fld>
          </a:p>
        </p:txBody>
      </p:sp>
      <p:sp>
        <p:nvSpPr>
          <p:cNvPr id="332" name="Shape 332"/>
          <p:cNvSpPr/>
          <p:nvPr/>
        </p:nvSpPr>
        <p:spPr>
          <a:xfrm>
            <a:off x="1839911" y="1657350"/>
            <a:ext cx="16472700" cy="1257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chemeClr val="dk1"/>
              </a:buClr>
              <a:buSzPct val="25000"/>
              <a:buFont typeface="Proxima Nova"/>
              <a:buNone/>
            </a:pPr>
            <a:r>
              <a:rPr lang="en-US" sz="7200">
                <a:solidFill>
                  <a:schemeClr val="dk1"/>
                </a:solidFill>
                <a:latin typeface="Proxima Nova"/>
                <a:ea typeface="Proxima Nova"/>
                <a:cs typeface="Proxima Nova"/>
                <a:sym typeface="Proxima Nova"/>
              </a:rPr>
              <a:t>4 levels of HA in Cloud Foundry</a:t>
            </a:r>
          </a:p>
        </p:txBody>
      </p:sp>
      <p:sp>
        <p:nvSpPr>
          <p:cNvPr id="333" name="Shape 333"/>
          <p:cNvSpPr txBox="1"/>
          <p:nvPr>
            <p:ph idx="12" type="sldNum"/>
          </p:nvPr>
        </p:nvSpPr>
        <p:spPr>
          <a:xfrm>
            <a:off x="22921369" y="1016278"/>
            <a:ext cx="440700" cy="369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cap="none" strike="noStrike">
                <a:solidFill>
                  <a:srgbClr val="C00000"/>
                </a:solidFill>
                <a:latin typeface="Montserrat"/>
                <a:ea typeface="Montserrat"/>
                <a:cs typeface="Montserrat"/>
                <a:sym typeface="Montserrat"/>
              </a:rPr>
              <a:t>‹#›</a:t>
            </a:fld>
          </a:p>
        </p:txBody>
      </p:sp>
      <p:sp>
        <p:nvSpPr>
          <p:cNvPr id="334" name="Shape 334"/>
          <p:cNvSpPr txBox="1"/>
          <p:nvPr/>
        </p:nvSpPr>
        <p:spPr>
          <a:xfrm>
            <a:off x="1839900" y="3117325"/>
            <a:ext cx="21300900" cy="9495600"/>
          </a:xfrm>
          <a:prstGeom prst="rect">
            <a:avLst/>
          </a:prstGeom>
          <a:noFill/>
          <a:ln>
            <a:noFill/>
          </a:ln>
        </p:spPr>
        <p:txBody>
          <a:bodyPr anchorCtr="0" anchor="t" bIns="91425" lIns="91425" rIns="91425" wrap="square" tIns="91425">
            <a:noAutofit/>
          </a:bodyPr>
          <a:lstStyle/>
          <a:p>
            <a:pPr indent="-533400" lvl="0" marL="457200" rtl="0">
              <a:lnSpc>
                <a:spcPct val="115000"/>
              </a:lnSpc>
              <a:spcBef>
                <a:spcPts val="0"/>
              </a:spcBef>
              <a:spcAft>
                <a:spcPts val="0"/>
              </a:spcAft>
              <a:buSzPct val="100000"/>
              <a:buAutoNum type="arabicPeriod"/>
            </a:pPr>
            <a:r>
              <a:rPr lang="en-US" sz="4800"/>
              <a:t>Multiple AZs</a:t>
            </a:r>
          </a:p>
          <a:p>
            <a:pPr indent="-457200" lvl="1" marL="914400" rtl="0">
              <a:lnSpc>
                <a:spcPct val="115000"/>
              </a:lnSpc>
              <a:spcBef>
                <a:spcPts val="0"/>
              </a:spcBef>
              <a:spcAft>
                <a:spcPts val="0"/>
              </a:spcAft>
              <a:buSzPct val="100000"/>
              <a:buAutoNum type="alphaLcPeriod"/>
            </a:pPr>
            <a:r>
              <a:rPr lang="en-US" sz="3600"/>
              <a:t>Applications are distributed across AZs. If one AZ goes down, the others still remain.</a:t>
            </a:r>
          </a:p>
          <a:p>
            <a:pPr indent="-533400" lvl="0" marL="457200" rtl="0">
              <a:lnSpc>
                <a:spcPct val="115000"/>
              </a:lnSpc>
              <a:spcBef>
                <a:spcPts val="0"/>
              </a:spcBef>
              <a:spcAft>
                <a:spcPts val="0"/>
              </a:spcAft>
              <a:buSzPct val="100000"/>
              <a:buAutoNum type="arabicPeriod"/>
            </a:pPr>
            <a:r>
              <a:rPr lang="en-US" sz="4800"/>
              <a:t>Application health monitoring</a:t>
            </a:r>
          </a:p>
          <a:p>
            <a:pPr indent="-457200" lvl="1" marL="914400" rtl="0">
              <a:lnSpc>
                <a:spcPct val="115000"/>
              </a:lnSpc>
              <a:spcBef>
                <a:spcPts val="0"/>
              </a:spcBef>
              <a:spcAft>
                <a:spcPts val="0"/>
              </a:spcAft>
              <a:buSzPct val="100000"/>
              <a:buAutoNum type="alphaLcPeriod"/>
            </a:pPr>
            <a:r>
              <a:rPr lang="en-US" sz="3600"/>
              <a:t>If an application instance goes down, CF will spin up a new instance to replace the lost one</a:t>
            </a:r>
          </a:p>
          <a:p>
            <a:pPr indent="-533400" lvl="0" marL="457200" rtl="0">
              <a:lnSpc>
                <a:spcPct val="115000"/>
              </a:lnSpc>
              <a:spcBef>
                <a:spcPts val="0"/>
              </a:spcBef>
              <a:spcAft>
                <a:spcPts val="0"/>
              </a:spcAft>
              <a:buSzPct val="100000"/>
              <a:buAutoNum type="arabicPeriod"/>
            </a:pPr>
            <a:r>
              <a:rPr lang="en-US" sz="4800"/>
              <a:t>CF components processes monitored</a:t>
            </a:r>
          </a:p>
          <a:p>
            <a:pPr indent="-457200" lvl="1" marL="914400" rtl="0">
              <a:lnSpc>
                <a:spcPct val="115000"/>
              </a:lnSpc>
              <a:spcBef>
                <a:spcPts val="0"/>
              </a:spcBef>
              <a:spcAft>
                <a:spcPts val="0"/>
              </a:spcAft>
              <a:buSzPct val="100000"/>
              <a:buAutoNum type="alphaLcPeriod"/>
            </a:pPr>
            <a:r>
              <a:rPr lang="en-US" sz="3600"/>
              <a:t>Internally, </a:t>
            </a:r>
            <a:r>
              <a:rPr lang="en-US" sz="3600">
                <a:latin typeface="Consolas"/>
                <a:ea typeface="Consolas"/>
                <a:cs typeface="Consolas"/>
                <a:sym typeface="Consolas"/>
              </a:rPr>
              <a:t>monit</a:t>
            </a:r>
            <a:r>
              <a:rPr lang="en-US" sz="3600"/>
              <a:t> checks that the process in the VMs are running as expected</a:t>
            </a:r>
          </a:p>
          <a:p>
            <a:pPr indent="-533400" lvl="0" marL="457200" rtl="0">
              <a:lnSpc>
                <a:spcPct val="115000"/>
              </a:lnSpc>
              <a:spcBef>
                <a:spcPts val="0"/>
              </a:spcBef>
              <a:spcAft>
                <a:spcPts val="0"/>
              </a:spcAft>
              <a:buSzPct val="100000"/>
              <a:buAutoNum type="arabicPeriod"/>
            </a:pPr>
            <a:r>
              <a:rPr lang="en-US" sz="4800"/>
              <a:t>VMs monitored</a:t>
            </a:r>
          </a:p>
          <a:p>
            <a:pPr indent="-457200" lvl="1" marL="914400" rtl="0">
              <a:lnSpc>
                <a:spcPct val="115000"/>
              </a:lnSpc>
              <a:spcBef>
                <a:spcPts val="0"/>
              </a:spcBef>
              <a:buSzPct val="100000"/>
              <a:buAutoNum type="alphaLcPeriod"/>
            </a:pPr>
            <a:r>
              <a:rPr lang="en-US" sz="3600"/>
              <a:t>BOSH, along with BOSH’s Resurrector, ensures that if a VM goes down or is unreachable, a new instance will take place</a:t>
            </a:r>
          </a:p>
          <a:p>
            <a:pPr lvl="0" rtl="0">
              <a:lnSpc>
                <a:spcPct val="115000"/>
              </a:lnSpc>
              <a:spcBef>
                <a:spcPts val="0"/>
              </a:spcBef>
              <a:buNone/>
            </a:pPr>
            <a:r>
              <a:t/>
            </a:r>
            <a:endParaRPr sz="4800"/>
          </a:p>
          <a:p>
            <a:pPr lvl="0" rtl="0">
              <a:lnSpc>
                <a:spcPct val="115000"/>
              </a:lnSpc>
              <a:spcBef>
                <a:spcPts val="0"/>
              </a:spcBef>
              <a:buNone/>
            </a:pPr>
            <a:r>
              <a:t/>
            </a:r>
            <a:endParaRPr sz="4800"/>
          </a:p>
          <a:p>
            <a:pPr lvl="0" rtl="0">
              <a:lnSpc>
                <a:spcPct val="115000"/>
              </a:lnSpc>
              <a:spcBef>
                <a:spcPts val="0"/>
              </a:spcBef>
              <a:buNone/>
            </a:pPr>
            <a:r>
              <a:t/>
            </a:r>
            <a:endParaRPr sz="4800"/>
          </a:p>
        </p:txBody>
      </p:sp>
    </p:spTree>
  </p:cSld>
  <p:clrMapOvr>
    <a:masterClrMapping/>
  </p:clrMapOvr>
  <mc:AlternateContent>
    <mc:Choice Requires="p14">
      <p:transition spd="slow">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idx="12" type="sldNum"/>
          </p:nvPr>
        </p:nvSpPr>
        <p:spPr>
          <a:xfrm>
            <a:off x="22921369" y="1016278"/>
            <a:ext cx="440700" cy="369300"/>
          </a:xfrm>
          <a:prstGeom prst="rect">
            <a:avLst/>
          </a:prstGeom>
        </p:spPr>
        <p:txBody>
          <a:bodyPr anchorCtr="0" anchor="ctr" bIns="0" lIns="0" rIns="0" wrap="square" tIns="0">
            <a:noAutofit/>
          </a:bodyPr>
          <a:lstStyle/>
          <a:p>
            <a:pPr lvl="0">
              <a:spcBef>
                <a:spcPts val="0"/>
              </a:spcBef>
              <a:buClr>
                <a:srgbClr val="C00000"/>
              </a:buClr>
              <a:buSzPct val="25000"/>
              <a:buFont typeface="Montserrat"/>
              <a:buNone/>
            </a:pPr>
            <a:fld id="{00000000-1234-1234-1234-123412341234}" type="slidenum">
              <a:rPr lang="en-US"/>
              <a:t>‹#›</a:t>
            </a:fld>
          </a:p>
        </p:txBody>
      </p:sp>
      <p:sp>
        <p:nvSpPr>
          <p:cNvPr id="341" name="Shape 341"/>
          <p:cNvSpPr/>
          <p:nvPr/>
        </p:nvSpPr>
        <p:spPr>
          <a:xfrm>
            <a:off x="1839911" y="1657350"/>
            <a:ext cx="16472700" cy="1257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chemeClr val="dk1"/>
              </a:buClr>
              <a:buSzPct val="25000"/>
              <a:buFont typeface="Proxima Nova"/>
              <a:buNone/>
            </a:pPr>
            <a:r>
              <a:rPr lang="en-US" sz="7200">
                <a:solidFill>
                  <a:schemeClr val="dk1"/>
                </a:solidFill>
                <a:latin typeface="Proxima Nova"/>
                <a:ea typeface="Proxima Nova"/>
                <a:cs typeface="Proxima Nova"/>
                <a:sym typeface="Proxima Nova"/>
              </a:rPr>
              <a:t>Platform Rolling Upgrade</a:t>
            </a:r>
          </a:p>
        </p:txBody>
      </p:sp>
      <p:sp>
        <p:nvSpPr>
          <p:cNvPr id="342" name="Shape 342"/>
          <p:cNvSpPr txBox="1"/>
          <p:nvPr/>
        </p:nvSpPr>
        <p:spPr>
          <a:xfrm>
            <a:off x="1839900" y="4064650"/>
            <a:ext cx="21522300" cy="7932600"/>
          </a:xfrm>
          <a:prstGeom prst="rect">
            <a:avLst/>
          </a:prstGeom>
          <a:solidFill>
            <a:srgbClr val="434343"/>
          </a:solidFill>
          <a:ln>
            <a:noFill/>
          </a:ln>
        </p:spPr>
        <p:txBody>
          <a:bodyPr anchorCtr="0" anchor="ctr" bIns="91425" lIns="91425" rIns="91425" wrap="square" tIns="91425">
            <a:noAutofit/>
          </a:bodyPr>
          <a:lstStyle/>
          <a:p>
            <a:pPr lvl="0" rtl="0">
              <a:spcBef>
                <a:spcPts val="0"/>
              </a:spcBef>
              <a:buNone/>
            </a:pPr>
            <a:r>
              <a:rPr lang="en-US" sz="3600">
                <a:solidFill>
                  <a:schemeClr val="lt1"/>
                </a:solidFill>
                <a:latin typeface="Consolas"/>
                <a:ea typeface="Consolas"/>
                <a:cs typeface="Consolas"/>
                <a:sym typeface="Consolas"/>
              </a:rPr>
              <a:t># In the deployment manifest:</a:t>
            </a:r>
          </a:p>
          <a:p>
            <a:pPr lvl="0" rtl="0">
              <a:spcBef>
                <a:spcPts val="0"/>
              </a:spcBef>
              <a:buNone/>
            </a:pPr>
            <a:r>
              <a:t/>
            </a:r>
            <a:endParaRPr sz="3600">
              <a:solidFill>
                <a:schemeClr val="lt1"/>
              </a:solidFill>
              <a:latin typeface="Consolas"/>
              <a:ea typeface="Consolas"/>
              <a:cs typeface="Consolas"/>
              <a:sym typeface="Consolas"/>
            </a:endParaRPr>
          </a:p>
          <a:p>
            <a:pPr lvl="0" rtl="0">
              <a:spcBef>
                <a:spcPts val="0"/>
              </a:spcBef>
              <a:buNone/>
            </a:pPr>
            <a:r>
              <a:rPr lang="en-US" sz="3600">
                <a:solidFill>
                  <a:schemeClr val="lt1"/>
                </a:solidFill>
                <a:latin typeface="Consolas"/>
                <a:ea typeface="Consolas"/>
                <a:cs typeface="Consolas"/>
                <a:sym typeface="Consolas"/>
              </a:rPr>
              <a:t>update:</a:t>
            </a:r>
            <a:br>
              <a:rPr lang="en-US" sz="3600">
                <a:solidFill>
                  <a:schemeClr val="lt1"/>
                </a:solidFill>
                <a:latin typeface="Consolas"/>
                <a:ea typeface="Consolas"/>
                <a:cs typeface="Consolas"/>
                <a:sym typeface="Consolas"/>
              </a:rPr>
            </a:br>
            <a:r>
              <a:rPr lang="en-US" sz="3600">
                <a:solidFill>
                  <a:schemeClr val="lt1"/>
                </a:solidFill>
                <a:latin typeface="Consolas"/>
                <a:ea typeface="Consolas"/>
                <a:cs typeface="Consolas"/>
                <a:sym typeface="Consolas"/>
              </a:rPr>
              <a:t>  canaries: 1                   </a:t>
            </a:r>
            <a:r>
              <a:rPr lang="en-US" sz="3600">
                <a:solidFill>
                  <a:schemeClr val="accent1"/>
                </a:solidFill>
                <a:latin typeface="Consolas"/>
                <a:ea typeface="Consolas"/>
                <a:cs typeface="Consolas"/>
                <a:sym typeface="Consolas"/>
              </a:rPr>
              <a:t> # Number of canary instances. Canary instance are</a:t>
            </a:r>
          </a:p>
          <a:p>
            <a:pPr lvl="0" rtl="0">
              <a:spcBef>
                <a:spcPts val="0"/>
              </a:spcBef>
              <a:buNone/>
            </a:pPr>
            <a:r>
              <a:rPr lang="en-US" sz="3600">
                <a:solidFill>
                  <a:schemeClr val="accent1"/>
                </a:solidFill>
                <a:latin typeface="Consolas"/>
                <a:ea typeface="Consolas"/>
                <a:cs typeface="Consolas"/>
                <a:sym typeface="Consolas"/>
              </a:rPr>
              <a:t>                                   upgrade-test instance. If the upgrade of the</a:t>
            </a:r>
          </a:p>
          <a:p>
            <a:pPr lvl="0" rtl="0">
              <a:spcBef>
                <a:spcPts val="0"/>
              </a:spcBef>
              <a:buNone/>
            </a:pPr>
            <a:r>
              <a:rPr lang="en-US" sz="3600">
                <a:solidFill>
                  <a:schemeClr val="accent1"/>
                </a:solidFill>
                <a:latin typeface="Consolas"/>
                <a:ea typeface="Consolas"/>
                <a:cs typeface="Consolas"/>
                <a:sym typeface="Consolas"/>
              </a:rPr>
              <a:t>                                   canary instances fails, the deployment is</a:t>
            </a:r>
          </a:p>
          <a:p>
            <a:pPr lvl="0" rtl="0">
              <a:spcBef>
                <a:spcPts val="0"/>
              </a:spcBef>
              <a:buNone/>
            </a:pPr>
            <a:r>
              <a:rPr lang="en-US" sz="3600">
                <a:solidFill>
                  <a:schemeClr val="accent1"/>
                </a:solidFill>
                <a:latin typeface="Consolas"/>
                <a:ea typeface="Consolas"/>
                <a:cs typeface="Consolas"/>
                <a:sym typeface="Consolas"/>
              </a:rPr>
              <a:t>                                   aborted.</a:t>
            </a:r>
            <a:br>
              <a:rPr lang="en-US" sz="3600">
                <a:solidFill>
                  <a:schemeClr val="lt1"/>
                </a:solidFill>
                <a:latin typeface="Consolas"/>
                <a:ea typeface="Consolas"/>
                <a:cs typeface="Consolas"/>
                <a:sym typeface="Consolas"/>
              </a:rPr>
            </a:br>
            <a:r>
              <a:rPr lang="en-US" sz="3600">
                <a:solidFill>
                  <a:schemeClr val="lt1"/>
                </a:solidFill>
                <a:latin typeface="Consolas"/>
                <a:ea typeface="Consolas"/>
                <a:cs typeface="Consolas"/>
                <a:sym typeface="Consolas"/>
              </a:rPr>
              <a:t>  max_in_flight: 2               </a:t>
            </a:r>
            <a:r>
              <a:rPr lang="en-US" sz="3600">
                <a:solidFill>
                  <a:schemeClr val="accent1"/>
                </a:solidFill>
                <a:latin typeface="Consolas"/>
                <a:ea typeface="Consolas"/>
                <a:cs typeface="Consolas"/>
                <a:sym typeface="Consolas"/>
              </a:rPr>
              <a:t># Number of instances updated in parallel</a:t>
            </a:r>
            <a:br>
              <a:rPr lang="en-US" sz="3600">
                <a:solidFill>
                  <a:schemeClr val="lt1"/>
                </a:solidFill>
                <a:latin typeface="Consolas"/>
                <a:ea typeface="Consolas"/>
                <a:cs typeface="Consolas"/>
                <a:sym typeface="Consolas"/>
              </a:rPr>
            </a:br>
            <a:r>
              <a:rPr lang="en-US" sz="3600">
                <a:solidFill>
                  <a:schemeClr val="lt1"/>
                </a:solidFill>
                <a:latin typeface="Consolas"/>
                <a:ea typeface="Consolas"/>
                <a:cs typeface="Consolas"/>
                <a:sym typeface="Consolas"/>
              </a:rPr>
              <a:t>  canary_watch_time: 1000-30000  </a:t>
            </a:r>
            <a:r>
              <a:rPr lang="en-US" sz="3600">
                <a:solidFill>
                  <a:schemeClr val="accent1"/>
                </a:solidFill>
                <a:latin typeface="Consolas"/>
                <a:ea typeface="Consolas"/>
                <a:cs typeface="Consolas"/>
                <a:sym typeface="Consolas"/>
              </a:rPr>
              <a:t># Time in ms</a:t>
            </a:r>
            <a:br>
              <a:rPr lang="en-US" sz="3600">
                <a:solidFill>
                  <a:schemeClr val="lt1"/>
                </a:solidFill>
                <a:latin typeface="Consolas"/>
                <a:ea typeface="Consolas"/>
                <a:cs typeface="Consolas"/>
                <a:sym typeface="Consolas"/>
              </a:rPr>
            </a:br>
            <a:r>
              <a:rPr lang="en-US" sz="3600">
                <a:solidFill>
                  <a:schemeClr val="lt1"/>
                </a:solidFill>
                <a:latin typeface="Consolas"/>
                <a:ea typeface="Consolas"/>
                <a:cs typeface="Consolas"/>
                <a:sym typeface="Consolas"/>
              </a:rPr>
              <a:t>  update_watch_time: 1000-30000  </a:t>
            </a:r>
            <a:r>
              <a:rPr lang="en-US" sz="3600">
                <a:solidFill>
                  <a:schemeClr val="accent1"/>
                </a:solidFill>
                <a:latin typeface="Consolas"/>
                <a:ea typeface="Consolas"/>
                <a:cs typeface="Consolas"/>
                <a:sym typeface="Consolas"/>
              </a:rPr>
              <a:t># Time in ms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idx="12" type="sldNum"/>
          </p:nvPr>
        </p:nvSpPr>
        <p:spPr>
          <a:xfrm>
            <a:off x="22921369" y="1016278"/>
            <a:ext cx="440700" cy="369300"/>
          </a:xfrm>
          <a:prstGeom prst="rect">
            <a:avLst/>
          </a:prstGeom>
        </p:spPr>
        <p:txBody>
          <a:bodyPr anchorCtr="0" anchor="ctr" bIns="0" lIns="0" rIns="0" wrap="square" tIns="0">
            <a:noAutofit/>
          </a:bodyPr>
          <a:lstStyle/>
          <a:p>
            <a:pPr lvl="0" rtl="0">
              <a:spcBef>
                <a:spcPts val="0"/>
              </a:spcBef>
              <a:buNone/>
            </a:pPr>
            <a:fld id="{00000000-1234-1234-1234-123412341234}" type="slidenum">
              <a:rPr lang="en-US"/>
              <a:t>‹#›</a:t>
            </a:fld>
          </a:p>
        </p:txBody>
      </p:sp>
      <p:sp>
        <p:nvSpPr>
          <p:cNvPr id="349" name="Shape 349"/>
          <p:cNvSpPr/>
          <p:nvPr/>
        </p:nvSpPr>
        <p:spPr>
          <a:xfrm>
            <a:off x="1839911" y="1657350"/>
            <a:ext cx="16472700" cy="1257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chemeClr val="dk1"/>
              </a:buClr>
              <a:buSzPct val="25000"/>
              <a:buFont typeface="Proxima Nova"/>
              <a:buNone/>
            </a:pPr>
            <a:r>
              <a:rPr lang="en-US" sz="7200">
                <a:solidFill>
                  <a:schemeClr val="dk1"/>
                </a:solidFill>
                <a:latin typeface="Proxima Nova"/>
                <a:ea typeface="Proxima Nova"/>
                <a:cs typeface="Proxima Nova"/>
                <a:sym typeface="Proxima Nova"/>
              </a:rPr>
              <a:t>Platform Rolling Upgrade</a:t>
            </a:r>
          </a:p>
        </p:txBody>
      </p:sp>
      <p:sp>
        <p:nvSpPr>
          <p:cNvPr id="350" name="Shape 350"/>
          <p:cNvSpPr/>
          <p:nvPr/>
        </p:nvSpPr>
        <p:spPr>
          <a:xfrm>
            <a:off x="2023375" y="3796075"/>
            <a:ext cx="3634800" cy="23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cell/0</a:t>
            </a:r>
          </a:p>
        </p:txBody>
      </p:sp>
      <p:sp>
        <p:nvSpPr>
          <p:cNvPr id="351" name="Shape 351"/>
          <p:cNvSpPr/>
          <p:nvPr/>
        </p:nvSpPr>
        <p:spPr>
          <a:xfrm>
            <a:off x="6115100" y="3796075"/>
            <a:ext cx="3634800" cy="23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cell/1</a:t>
            </a:r>
          </a:p>
        </p:txBody>
      </p:sp>
      <p:sp>
        <p:nvSpPr>
          <p:cNvPr id="352" name="Shape 352"/>
          <p:cNvSpPr/>
          <p:nvPr/>
        </p:nvSpPr>
        <p:spPr>
          <a:xfrm>
            <a:off x="10206825" y="3796075"/>
            <a:ext cx="3634800" cy="23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cell/2</a:t>
            </a:r>
          </a:p>
        </p:txBody>
      </p:sp>
      <p:sp>
        <p:nvSpPr>
          <p:cNvPr id="353" name="Shape 353"/>
          <p:cNvSpPr/>
          <p:nvPr/>
        </p:nvSpPr>
        <p:spPr>
          <a:xfrm>
            <a:off x="14298550" y="3796075"/>
            <a:ext cx="3634800" cy="23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cell/3</a:t>
            </a:r>
          </a:p>
        </p:txBody>
      </p:sp>
      <p:sp>
        <p:nvSpPr>
          <p:cNvPr id="354" name="Shape 354"/>
          <p:cNvSpPr/>
          <p:nvPr/>
        </p:nvSpPr>
        <p:spPr>
          <a:xfrm>
            <a:off x="18390275" y="3796075"/>
            <a:ext cx="3634800" cy="23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cell/4</a:t>
            </a:r>
          </a:p>
        </p:txBody>
      </p:sp>
      <p:sp>
        <p:nvSpPr>
          <p:cNvPr id="355" name="Shape 355"/>
          <p:cNvSpPr txBox="1"/>
          <p:nvPr/>
        </p:nvSpPr>
        <p:spPr>
          <a:xfrm>
            <a:off x="6417300" y="7226100"/>
            <a:ext cx="11549400" cy="4001100"/>
          </a:xfrm>
          <a:prstGeom prst="rect">
            <a:avLst/>
          </a:prstGeom>
          <a:solidFill>
            <a:srgbClr val="434343"/>
          </a:solidFill>
          <a:ln>
            <a:noFill/>
          </a:ln>
        </p:spPr>
        <p:txBody>
          <a:bodyPr anchorCtr="0" anchor="ctr" bIns="91425" lIns="91425" rIns="91425" wrap="square" tIns="91425">
            <a:noAutofit/>
          </a:bodyPr>
          <a:lstStyle/>
          <a:p>
            <a:pPr lvl="0" rtl="0">
              <a:spcBef>
                <a:spcPts val="0"/>
              </a:spcBef>
              <a:buNone/>
            </a:pPr>
            <a:r>
              <a:rPr lang="en-US" sz="3000">
                <a:solidFill>
                  <a:schemeClr val="lt1"/>
                </a:solidFill>
                <a:latin typeface="Consolas"/>
                <a:ea typeface="Consolas"/>
                <a:cs typeface="Consolas"/>
                <a:sym typeface="Consolas"/>
              </a:rPr>
              <a:t>update:</a:t>
            </a:r>
            <a:br>
              <a:rPr lang="en-US" sz="3000">
                <a:solidFill>
                  <a:schemeClr val="lt1"/>
                </a:solidFill>
                <a:latin typeface="Consolas"/>
                <a:ea typeface="Consolas"/>
                <a:cs typeface="Consolas"/>
                <a:sym typeface="Consolas"/>
              </a:rPr>
            </a:br>
            <a:r>
              <a:rPr lang="en-US" sz="3000">
                <a:solidFill>
                  <a:schemeClr val="lt1"/>
                </a:solidFill>
                <a:latin typeface="Consolas"/>
                <a:ea typeface="Consolas"/>
                <a:cs typeface="Consolas"/>
                <a:sym typeface="Consolas"/>
              </a:rPr>
              <a:t>  canaries: 1                    # Number of canary instances</a:t>
            </a:r>
            <a:br>
              <a:rPr lang="en-US" sz="3000">
                <a:solidFill>
                  <a:schemeClr val="lt1"/>
                </a:solidFill>
                <a:latin typeface="Consolas"/>
                <a:ea typeface="Consolas"/>
                <a:cs typeface="Consolas"/>
                <a:sym typeface="Consolas"/>
              </a:rPr>
            </a:br>
            <a:r>
              <a:rPr lang="en-US" sz="3000">
                <a:solidFill>
                  <a:schemeClr val="lt1"/>
                </a:solidFill>
                <a:latin typeface="Consolas"/>
                <a:ea typeface="Consolas"/>
                <a:cs typeface="Consolas"/>
                <a:sym typeface="Consolas"/>
              </a:rPr>
              <a:t>  max_in_flight: 2               # Number of instances updated in parallel</a:t>
            </a:r>
            <a:br>
              <a:rPr lang="en-US" sz="3000">
                <a:solidFill>
                  <a:schemeClr val="lt1"/>
                </a:solidFill>
                <a:latin typeface="Consolas"/>
                <a:ea typeface="Consolas"/>
                <a:cs typeface="Consolas"/>
                <a:sym typeface="Consolas"/>
              </a:rPr>
            </a:br>
            <a:r>
              <a:rPr lang="en-US" sz="3000">
                <a:solidFill>
                  <a:schemeClr val="lt1"/>
                </a:solidFill>
                <a:latin typeface="Consolas"/>
                <a:ea typeface="Consolas"/>
                <a:cs typeface="Consolas"/>
                <a:sym typeface="Consolas"/>
              </a:rPr>
              <a:t>  canary_watch_time: 1000-30000  # Time in ms</a:t>
            </a:r>
            <a:br>
              <a:rPr lang="en-US" sz="3000">
                <a:solidFill>
                  <a:schemeClr val="lt1"/>
                </a:solidFill>
                <a:latin typeface="Consolas"/>
                <a:ea typeface="Consolas"/>
                <a:cs typeface="Consolas"/>
                <a:sym typeface="Consolas"/>
              </a:rPr>
            </a:br>
            <a:r>
              <a:rPr lang="en-US" sz="3000">
                <a:solidFill>
                  <a:schemeClr val="lt1"/>
                </a:solidFill>
                <a:latin typeface="Consolas"/>
                <a:ea typeface="Consolas"/>
                <a:cs typeface="Consolas"/>
                <a:sym typeface="Consolas"/>
              </a:rPr>
              <a:t>  update_watch_time: 1000-30000  # Time in ms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idx="12" type="sldNum"/>
          </p:nvPr>
        </p:nvSpPr>
        <p:spPr>
          <a:xfrm>
            <a:off x="22921369" y="1016278"/>
            <a:ext cx="440700" cy="369300"/>
          </a:xfrm>
          <a:prstGeom prst="rect">
            <a:avLst/>
          </a:prstGeom>
        </p:spPr>
        <p:txBody>
          <a:bodyPr anchorCtr="0" anchor="ctr" bIns="0" lIns="0" rIns="0" wrap="square" tIns="0">
            <a:noAutofit/>
          </a:bodyPr>
          <a:lstStyle/>
          <a:p>
            <a:pPr lvl="0" rtl="0">
              <a:spcBef>
                <a:spcPts val="0"/>
              </a:spcBef>
              <a:buNone/>
            </a:pPr>
            <a:fld id="{00000000-1234-1234-1234-123412341234}" type="slidenum">
              <a:rPr lang="en-US"/>
              <a:t>‹#›</a:t>
            </a:fld>
          </a:p>
        </p:txBody>
      </p:sp>
      <p:sp>
        <p:nvSpPr>
          <p:cNvPr id="362" name="Shape 362"/>
          <p:cNvSpPr/>
          <p:nvPr/>
        </p:nvSpPr>
        <p:spPr>
          <a:xfrm>
            <a:off x="1839911" y="1657350"/>
            <a:ext cx="16472700" cy="1257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chemeClr val="dk1"/>
              </a:buClr>
              <a:buSzPct val="25000"/>
              <a:buFont typeface="Proxima Nova"/>
              <a:buNone/>
            </a:pPr>
            <a:r>
              <a:rPr lang="en-US" sz="7200">
                <a:solidFill>
                  <a:schemeClr val="dk1"/>
                </a:solidFill>
                <a:latin typeface="Proxima Nova"/>
                <a:ea typeface="Proxima Nova"/>
                <a:cs typeface="Proxima Nova"/>
                <a:sym typeface="Proxima Nova"/>
              </a:rPr>
              <a:t>Platform Rolling Upgrade</a:t>
            </a:r>
          </a:p>
        </p:txBody>
      </p:sp>
      <p:sp>
        <p:nvSpPr>
          <p:cNvPr id="363" name="Shape 363"/>
          <p:cNvSpPr/>
          <p:nvPr/>
        </p:nvSpPr>
        <p:spPr>
          <a:xfrm>
            <a:off x="2023375" y="4710475"/>
            <a:ext cx="3634800" cy="23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cell/0</a:t>
            </a:r>
          </a:p>
        </p:txBody>
      </p:sp>
      <p:sp>
        <p:nvSpPr>
          <p:cNvPr id="364" name="Shape 364"/>
          <p:cNvSpPr/>
          <p:nvPr/>
        </p:nvSpPr>
        <p:spPr>
          <a:xfrm>
            <a:off x="6115100" y="4710475"/>
            <a:ext cx="3634800" cy="23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cell/1</a:t>
            </a:r>
          </a:p>
        </p:txBody>
      </p:sp>
      <p:sp>
        <p:nvSpPr>
          <p:cNvPr id="365" name="Shape 365"/>
          <p:cNvSpPr/>
          <p:nvPr/>
        </p:nvSpPr>
        <p:spPr>
          <a:xfrm>
            <a:off x="10206825" y="4710475"/>
            <a:ext cx="3634800" cy="23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cell/2</a:t>
            </a:r>
          </a:p>
        </p:txBody>
      </p:sp>
      <p:sp>
        <p:nvSpPr>
          <p:cNvPr id="366" name="Shape 366"/>
          <p:cNvSpPr/>
          <p:nvPr/>
        </p:nvSpPr>
        <p:spPr>
          <a:xfrm>
            <a:off x="14298550" y="4710475"/>
            <a:ext cx="3634800" cy="23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cell/3</a:t>
            </a:r>
          </a:p>
        </p:txBody>
      </p:sp>
      <p:sp>
        <p:nvSpPr>
          <p:cNvPr id="367" name="Shape 367"/>
          <p:cNvSpPr/>
          <p:nvPr/>
        </p:nvSpPr>
        <p:spPr>
          <a:xfrm>
            <a:off x="18390275" y="4710475"/>
            <a:ext cx="3634800" cy="23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cell/4</a:t>
            </a:r>
          </a:p>
        </p:txBody>
      </p:sp>
      <p:sp>
        <p:nvSpPr>
          <p:cNvPr id="368" name="Shape 368"/>
          <p:cNvSpPr txBox="1"/>
          <p:nvPr/>
        </p:nvSpPr>
        <p:spPr>
          <a:xfrm>
            <a:off x="12129275" y="425375"/>
            <a:ext cx="11549400" cy="3012600"/>
          </a:xfrm>
          <a:prstGeom prst="rect">
            <a:avLst/>
          </a:prstGeom>
          <a:solidFill>
            <a:srgbClr val="434343"/>
          </a:solidFill>
          <a:ln>
            <a:noFill/>
          </a:ln>
        </p:spPr>
        <p:txBody>
          <a:bodyPr anchorCtr="0" anchor="ctr" bIns="91425" lIns="91425" rIns="91425" wrap="square" tIns="91425">
            <a:noAutofit/>
          </a:bodyPr>
          <a:lstStyle/>
          <a:p>
            <a:pPr lvl="0" rtl="0">
              <a:spcBef>
                <a:spcPts val="0"/>
              </a:spcBef>
              <a:buNone/>
            </a:pPr>
            <a:r>
              <a:rPr lang="en-US" sz="2400">
                <a:solidFill>
                  <a:schemeClr val="lt1"/>
                </a:solidFill>
                <a:latin typeface="Consolas"/>
                <a:ea typeface="Consolas"/>
                <a:cs typeface="Consolas"/>
                <a:sym typeface="Consolas"/>
              </a:rPr>
              <a:t>update:</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canaries: 1                    # Number of canary instances</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max_in_flight: 2               # Number of instances updated in parallel</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canary_watch_time: 1000-30000  # Time in ms</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update_watch_time: 1000-30000  # Time in ms</a:t>
            </a:r>
          </a:p>
        </p:txBody>
      </p:sp>
      <p:sp>
        <p:nvSpPr>
          <p:cNvPr id="369" name="Shape 369"/>
          <p:cNvSpPr txBox="1"/>
          <p:nvPr/>
        </p:nvSpPr>
        <p:spPr>
          <a:xfrm>
            <a:off x="3052975" y="8363275"/>
            <a:ext cx="1575600" cy="1203300"/>
          </a:xfrm>
          <a:prstGeom prst="rect">
            <a:avLst/>
          </a:prstGeom>
          <a:noFill/>
          <a:ln>
            <a:noFill/>
          </a:ln>
        </p:spPr>
        <p:txBody>
          <a:bodyPr anchorCtr="0" anchor="t" bIns="91425" lIns="91425" rIns="91425" wrap="square" tIns="91425">
            <a:noAutofit/>
          </a:bodyPr>
          <a:lstStyle/>
          <a:p>
            <a:pPr lvl="0">
              <a:spcBef>
                <a:spcPts val="0"/>
              </a:spcBef>
              <a:buNone/>
            </a:pPr>
            <a:r>
              <a:rPr lang="en-US" sz="3000"/>
              <a:t>Canary</a:t>
            </a:r>
          </a:p>
        </p:txBody>
      </p:sp>
      <p:cxnSp>
        <p:nvCxnSpPr>
          <p:cNvPr id="370" name="Shape 370"/>
          <p:cNvCxnSpPr>
            <a:stCxn id="369" idx="0"/>
            <a:endCxn id="363" idx="2"/>
          </p:cNvCxnSpPr>
          <p:nvPr/>
        </p:nvCxnSpPr>
        <p:spPr>
          <a:xfrm rot="10800000">
            <a:off x="3840775" y="7056175"/>
            <a:ext cx="0" cy="1307100"/>
          </a:xfrm>
          <a:prstGeom prst="straightConnector1">
            <a:avLst/>
          </a:prstGeom>
          <a:noFill/>
          <a:ln cap="flat" cmpd="sng" w="9525">
            <a:solidFill>
              <a:schemeClr val="dk2"/>
            </a:solidFill>
            <a:prstDash val="solid"/>
            <a:round/>
            <a:headEnd len="lg" w="lg" type="none"/>
            <a:tailEnd len="lg" w="lg" type="none"/>
          </a:ln>
        </p:spPr>
      </p:cxnSp>
      <p:sp>
        <p:nvSpPr>
          <p:cNvPr id="371" name="Shape 371"/>
          <p:cNvSpPr/>
          <p:nvPr/>
        </p:nvSpPr>
        <p:spPr>
          <a:xfrm>
            <a:off x="4616775" y="7490475"/>
            <a:ext cx="2990400" cy="1790700"/>
          </a:xfrm>
          <a:prstGeom prst="wedgeRectCallout">
            <a:avLst>
              <a:gd fmla="val -19462" name="adj1"/>
              <a:gd fmla="val -70999" name="adj2"/>
            </a:avLst>
          </a:prstGeom>
          <a:solidFill>
            <a:srgbClr val="368FE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Upgraded OK?</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idx="12" type="sldNum"/>
          </p:nvPr>
        </p:nvSpPr>
        <p:spPr>
          <a:xfrm>
            <a:off x="22921369" y="1016278"/>
            <a:ext cx="440700" cy="369300"/>
          </a:xfrm>
          <a:prstGeom prst="rect">
            <a:avLst/>
          </a:prstGeom>
        </p:spPr>
        <p:txBody>
          <a:bodyPr anchorCtr="0" anchor="ctr" bIns="0" lIns="0" rIns="0" wrap="square" tIns="0">
            <a:noAutofit/>
          </a:bodyPr>
          <a:lstStyle/>
          <a:p>
            <a:pPr lvl="0" rtl="0">
              <a:spcBef>
                <a:spcPts val="0"/>
              </a:spcBef>
              <a:buNone/>
            </a:pPr>
            <a:fld id="{00000000-1234-1234-1234-123412341234}" type="slidenum">
              <a:rPr lang="en-US"/>
              <a:t>‹#›</a:t>
            </a:fld>
          </a:p>
        </p:txBody>
      </p:sp>
      <p:sp>
        <p:nvSpPr>
          <p:cNvPr id="378" name="Shape 378"/>
          <p:cNvSpPr/>
          <p:nvPr/>
        </p:nvSpPr>
        <p:spPr>
          <a:xfrm>
            <a:off x="1839911" y="1657350"/>
            <a:ext cx="16472700" cy="1257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chemeClr val="dk1"/>
              </a:buClr>
              <a:buSzPct val="25000"/>
              <a:buFont typeface="Proxima Nova"/>
              <a:buNone/>
            </a:pPr>
            <a:r>
              <a:rPr lang="en-US" sz="7200">
                <a:solidFill>
                  <a:schemeClr val="dk1"/>
                </a:solidFill>
                <a:latin typeface="Proxima Nova"/>
                <a:ea typeface="Proxima Nova"/>
                <a:cs typeface="Proxima Nova"/>
                <a:sym typeface="Proxima Nova"/>
              </a:rPr>
              <a:t>Platform Rolling Upgrade</a:t>
            </a:r>
          </a:p>
        </p:txBody>
      </p:sp>
      <p:sp>
        <p:nvSpPr>
          <p:cNvPr id="379" name="Shape 379"/>
          <p:cNvSpPr/>
          <p:nvPr/>
        </p:nvSpPr>
        <p:spPr>
          <a:xfrm>
            <a:off x="2023375" y="4710475"/>
            <a:ext cx="3634800" cy="23457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cell/0</a:t>
            </a:r>
          </a:p>
        </p:txBody>
      </p:sp>
      <p:sp>
        <p:nvSpPr>
          <p:cNvPr id="380" name="Shape 380"/>
          <p:cNvSpPr/>
          <p:nvPr/>
        </p:nvSpPr>
        <p:spPr>
          <a:xfrm>
            <a:off x="6115100" y="4710475"/>
            <a:ext cx="3634800" cy="23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cell/1</a:t>
            </a:r>
          </a:p>
        </p:txBody>
      </p:sp>
      <p:sp>
        <p:nvSpPr>
          <p:cNvPr id="381" name="Shape 381"/>
          <p:cNvSpPr/>
          <p:nvPr/>
        </p:nvSpPr>
        <p:spPr>
          <a:xfrm>
            <a:off x="10206825" y="4710475"/>
            <a:ext cx="3634800" cy="23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cell/2</a:t>
            </a:r>
          </a:p>
        </p:txBody>
      </p:sp>
      <p:sp>
        <p:nvSpPr>
          <p:cNvPr id="382" name="Shape 382"/>
          <p:cNvSpPr/>
          <p:nvPr/>
        </p:nvSpPr>
        <p:spPr>
          <a:xfrm>
            <a:off x="14298550" y="4710475"/>
            <a:ext cx="3634800" cy="23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cell/3</a:t>
            </a:r>
          </a:p>
        </p:txBody>
      </p:sp>
      <p:sp>
        <p:nvSpPr>
          <p:cNvPr id="383" name="Shape 383"/>
          <p:cNvSpPr/>
          <p:nvPr/>
        </p:nvSpPr>
        <p:spPr>
          <a:xfrm>
            <a:off x="18390275" y="4710475"/>
            <a:ext cx="3634800" cy="23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US" sz="3600"/>
              <a:t>cell/4</a:t>
            </a:r>
          </a:p>
        </p:txBody>
      </p:sp>
      <p:sp>
        <p:nvSpPr>
          <p:cNvPr id="384" name="Shape 384"/>
          <p:cNvSpPr txBox="1"/>
          <p:nvPr/>
        </p:nvSpPr>
        <p:spPr>
          <a:xfrm>
            <a:off x="12129275" y="425375"/>
            <a:ext cx="11549400" cy="3012600"/>
          </a:xfrm>
          <a:prstGeom prst="rect">
            <a:avLst/>
          </a:prstGeom>
          <a:solidFill>
            <a:srgbClr val="434343"/>
          </a:solidFill>
          <a:ln>
            <a:noFill/>
          </a:ln>
        </p:spPr>
        <p:txBody>
          <a:bodyPr anchorCtr="0" anchor="ctr" bIns="91425" lIns="91425" rIns="91425" wrap="square" tIns="91425">
            <a:noAutofit/>
          </a:bodyPr>
          <a:lstStyle/>
          <a:p>
            <a:pPr lvl="0" rtl="0">
              <a:spcBef>
                <a:spcPts val="0"/>
              </a:spcBef>
              <a:buNone/>
            </a:pPr>
            <a:r>
              <a:rPr lang="en-US" sz="2400">
                <a:solidFill>
                  <a:schemeClr val="lt1"/>
                </a:solidFill>
                <a:latin typeface="Consolas"/>
                <a:ea typeface="Consolas"/>
                <a:cs typeface="Consolas"/>
                <a:sym typeface="Consolas"/>
              </a:rPr>
              <a:t>update:</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canaries: 1                    # Number of canary instances</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max_in_flight: 2               # Number of instances updated in parallel</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canary_watch_time: 1000-30000  # Time in ms</a:t>
            </a:r>
            <a:br>
              <a:rPr lang="en-US" sz="2400">
                <a:solidFill>
                  <a:schemeClr val="lt1"/>
                </a:solidFill>
                <a:latin typeface="Consolas"/>
                <a:ea typeface="Consolas"/>
                <a:cs typeface="Consolas"/>
                <a:sym typeface="Consolas"/>
              </a:rPr>
            </a:br>
            <a:r>
              <a:rPr lang="en-US" sz="2400">
                <a:solidFill>
                  <a:schemeClr val="lt1"/>
                </a:solidFill>
                <a:latin typeface="Consolas"/>
                <a:ea typeface="Consolas"/>
                <a:cs typeface="Consolas"/>
                <a:sym typeface="Consolas"/>
              </a:rPr>
              <a:t>  update_watch_time: 1000-30000  # Time in ms</a:t>
            </a:r>
          </a:p>
        </p:txBody>
      </p:sp>
      <p:sp>
        <p:nvSpPr>
          <p:cNvPr id="385" name="Shape 385"/>
          <p:cNvSpPr txBox="1"/>
          <p:nvPr/>
        </p:nvSpPr>
        <p:spPr>
          <a:xfrm>
            <a:off x="3052975" y="8363275"/>
            <a:ext cx="1575600" cy="1203300"/>
          </a:xfrm>
          <a:prstGeom prst="rect">
            <a:avLst/>
          </a:prstGeom>
          <a:noFill/>
          <a:ln>
            <a:noFill/>
          </a:ln>
        </p:spPr>
        <p:txBody>
          <a:bodyPr anchorCtr="0" anchor="t" bIns="91425" lIns="91425" rIns="91425" wrap="square" tIns="91425">
            <a:noAutofit/>
          </a:bodyPr>
          <a:lstStyle/>
          <a:p>
            <a:pPr lvl="0" rtl="0">
              <a:spcBef>
                <a:spcPts val="0"/>
              </a:spcBef>
              <a:buNone/>
            </a:pPr>
            <a:r>
              <a:rPr lang="en-US" sz="3000"/>
              <a:t>Canary</a:t>
            </a:r>
          </a:p>
        </p:txBody>
      </p:sp>
      <p:cxnSp>
        <p:nvCxnSpPr>
          <p:cNvPr id="386" name="Shape 386"/>
          <p:cNvCxnSpPr>
            <a:stCxn id="385" idx="0"/>
            <a:endCxn id="379" idx="2"/>
          </p:cNvCxnSpPr>
          <p:nvPr/>
        </p:nvCxnSpPr>
        <p:spPr>
          <a:xfrm rot="10800000">
            <a:off x="3840775" y="7056175"/>
            <a:ext cx="0" cy="13071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0" presetSubtype="0">
                                  <p:stCondLst>
                                    <p:cond delay="0"/>
                                  </p:stCondLst>
                                  <p:childTnLst>
                                    <p:animEffect filter="fade" transition="out">
                                      <p:cBhvr>
                                        <p:cTn dur="1000"/>
                                        <p:tgtEl>
                                          <p:spTgt spid="385"/>
                                        </p:tgtEl>
                                      </p:cBhvr>
                                    </p:animEffect>
                                    <p:set>
                                      <p:cBhvr>
                                        <p:cTn dur="1" fill="hold">
                                          <p:stCondLst>
                                            <p:cond delay="1000"/>
                                          </p:stCondLst>
                                        </p:cTn>
                                        <p:tgtEl>
                                          <p:spTgt spid="3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86"/>
                                        </p:tgtEl>
                                      </p:cBhvr>
                                    </p:animEffect>
                                    <p:set>
                                      <p:cBhvr>
                                        <p:cTn dur="1" fill="hold">
                                          <p:stCondLst>
                                            <p:cond delay="1000"/>
                                          </p:stCondLst>
                                        </p:cTn>
                                        <p:tgtEl>
                                          <p:spTgt spid="3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itle &amp; Subtitle">
  <a:themeElements>
    <a:clrScheme name="SC - Default">
      <a:dk1>
        <a:srgbClr val="2F3F4A"/>
      </a:dk1>
      <a:lt1>
        <a:srgbClr val="FFFFFF"/>
      </a:lt1>
      <a:dk2>
        <a:srgbClr val="2F3F4A"/>
      </a:dk2>
      <a:lt2>
        <a:srgbClr val="D8DADB"/>
      </a:lt2>
      <a:accent1>
        <a:srgbClr val="368FE2"/>
      </a:accent1>
      <a:accent2>
        <a:srgbClr val="E52739"/>
      </a:accent2>
      <a:accent3>
        <a:srgbClr val="F0872A"/>
      </a:accent3>
      <a:accent4>
        <a:srgbClr val="7CB349"/>
      </a:accent4>
      <a:accent5>
        <a:srgbClr val="505050"/>
      </a:accent5>
      <a:accent6>
        <a:srgbClr val="809295"/>
      </a:accent6>
      <a:hlink>
        <a:srgbClr val="368FE2"/>
      </a:hlink>
      <a:folHlink>
        <a:srgbClr val="7CB3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