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Cab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Cabin-regular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b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577477" y="744600"/>
            <a:ext cx="6087600" cy="125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Anatomy of a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BOSH release</a:t>
            </a:r>
          </a:p>
        </p:txBody>
      </p:sp>
      <p:sp>
        <p:nvSpPr>
          <p:cNvPr id="55" name="Shape 55"/>
          <p:cNvSpPr/>
          <p:nvPr/>
        </p:nvSpPr>
        <p:spPr>
          <a:xfrm>
            <a:off x="4610096" y="2620525"/>
            <a:ext cx="4533900" cy="8532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-25" y="2620881"/>
            <a:ext cx="4781700" cy="8532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25" y="3457506"/>
            <a:ext cx="9144000" cy="1686000"/>
          </a:xfrm>
          <a:prstGeom prst="rect">
            <a:avLst/>
          </a:prstGeom>
          <a:solidFill>
            <a:srgbClr val="2F3F4A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974" y="4091143"/>
            <a:ext cx="1998600" cy="3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4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information about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dependencies for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All the files that are not release-related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The source code of your software itself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greeter-release/config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Blobstore configuration for the release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greeter-release/config</a:t>
            </a:r>
            <a:b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final.yml -&gt;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Names the blobstore and declares the type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private.yml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Specifies the blobstore path and declares a secret (this file SHOULD NOT be checked into a repository)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blobs.yml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Gets populated with the 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bosh upload blobs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command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buClr>
                <a:srgbClr val="CCCCCC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dev.yml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Has the name of the release for the Blobstore reference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rules and tips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Dependency Rules:</a:t>
            </a:r>
          </a:p>
          <a:p>
            <a:pPr indent="-323850" lvl="0" marL="457200" rtl="0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Jobs never depend on other jobs - but there can be a job order to start up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Jobs can depend on packages</a:t>
            </a:r>
          </a:p>
          <a:p>
            <a:pPr indent="-323850" lvl="0" marL="457200" rtl="0"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Packages can depend on other packages</a:t>
            </a:r>
          </a:p>
          <a:p>
            <a:pPr lvl="0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Tips:</a:t>
            </a:r>
          </a:p>
          <a:p>
            <a:pPr indent="-323850" lvl="0" marL="457200" rtl="0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Have the runtime and compile-time dependencies well identified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Make a graph out of them</a:t>
            </a:r>
          </a:p>
          <a:p>
            <a:pPr indent="-323850" lvl="0" marL="457200" rtl="0"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Big releases, go job by job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Deployment Manifest (greeter.yml)</a:t>
            </a: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Contains information about where and with what we are going to deploy a release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1 manifest, many releases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Deployment Manifest (greeter.yml)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Deployment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What and where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Stemcell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On what OS is the software going to run?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Releases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Which software am I going to deploy?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Update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VM health checking information (also for rolling updates)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Jobs and instances groups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The infrastructure itself - What software goes where? What resources is it going to use?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name: greeter-release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director_uuid: YOUR_DIRECTOR_UUID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greeter-release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version: latest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compilation: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workers: 2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network: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cloud_properties: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instance_type: m3.xlarge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availability_zone: YOUR_AVAILABILITY_ZONE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update: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canaries: 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canary_watch_time: 30000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update_watch_time: 30000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max_in_flight: 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max_errors: 1</a:t>
            </a:r>
            <a:br>
              <a:rPr lang="en" sz="10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networks: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type: manual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subnets: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range: 10.0.0.0/24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gateway: 10.0.0.1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dns: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- 8.8.8.8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- 8.8.4.4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reserved: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- 10.0.0.1 - 10.0.0.100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static: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- 10.0.0.101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- 10.0.0.102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- 10.0.0.103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cloud_properties: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subnet: YOUR_SUBNET_ID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public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type: vip</a:t>
            </a:r>
            <a:br>
              <a:rPr lang="en" sz="10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resource_pools: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infrastructure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size: 4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stemcell: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name: bosh-aws-xen-hvm-ubuntu-trusty-go_agent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version: latest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network: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cloud_properties: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instance_type: m3.medium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availability_zone: YOUR_AVAILABILITY_ZONE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284325"/>
            <a:ext cx="40698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jobs: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app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templates: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app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instances: 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resource_pool: infrastructure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networks: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static_ips: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- 10.0.0.102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properties: {}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381500" y="284325"/>
            <a:ext cx="40698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router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templates: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router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instances: 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resource_pool: infrastructure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networks: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static_ips: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- 10.0.0.101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default: [dns, gateway]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public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static_ips: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- YOUR_EIP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properties: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upstreams: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- 10.0.0.102:8080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Deployment Manifest (greeter.yml)</a:t>
            </a:r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is NOT part of a release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release needs a deployment manifest to be deployed in BOSH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Deployment manifests can be customized at will (almost completely) without touching the release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body"/>
          </p:nvPr>
        </p:nvSpPr>
        <p:spPr>
          <a:xfrm>
            <a:off x="311700" y="1805175"/>
            <a:ext cx="8520600" cy="30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Software (our source code)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Dependencies (compile and runtime)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+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Configuration information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203750" y="454200"/>
            <a:ext cx="6736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A BOSH release is a piece of software that we want running somewhere. It includes: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BOSH release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 bosh init release greeter-release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geeter-release/config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4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information about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geeter-release/config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 bosh generate job router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greeter-release/jobs/router</a:t>
            </a:r>
            <a:b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monit -&gt;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The monit file to monitor/restart the process if it goes down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spec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Specific configuration for the job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templates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ERB template files that BOSH will parse and combine with 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the properties in the spec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4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information about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dependencies for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greeter-release/config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 bosh generate package ruby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greeter-release/packages/ruby</a:t>
            </a:r>
            <a:b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packaging -&gt;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How the packages are compiled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16666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spec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What files are included in the package. The files themselves goes into the /blobs/&lt;name of the package&gt; directory.</a:t>
            </a:r>
            <a:br>
              <a:rPr lang="en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4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information about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dependencies for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All the files that are not release-related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The source code of your software itself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greeter-release/config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bosh generate job router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greeter-release/src</a:t>
            </a:r>
            <a:b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Gemfile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-&gt; Specifies the libraries for the application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app.rb -&gt;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 Ruby application that responds to an HTTP request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router.rb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Takes the upstreams configured in the deployment manifest and routes requests to the instances of the running 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app.rb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application.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vendor/cache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Pre packaged libraries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