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50" y="4911425"/>
            <a:ext cx="1109400" cy="174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8875" y="403025"/>
            <a:ext cx="8520600" cy="1816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Welcome to the 2 days Devs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Cloud Native with Cloud Foundry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training</a:t>
            </a:r>
          </a:p>
        </p:txBody>
      </p:sp>
      <p:sp>
        <p:nvSpPr>
          <p:cNvPr id="56" name="Shape 56"/>
          <p:cNvSpPr/>
          <p:nvPr/>
        </p:nvSpPr>
        <p:spPr>
          <a:xfrm>
            <a:off x="0" y="4155300"/>
            <a:ext cx="9144000" cy="988200"/>
          </a:xfrm>
          <a:prstGeom prst="rect">
            <a:avLst/>
          </a:prstGeom>
          <a:solidFill>
            <a:srgbClr val="2F3F4A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200" y="4501500"/>
            <a:ext cx="1881600" cy="2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610118" y="3301750"/>
            <a:ext cx="45339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25" y="3302106"/>
            <a:ext cx="4782000" cy="8532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these guys?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Sergey Matyukevich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10</a:t>
            </a:r>
            <a:r>
              <a:rPr lang="en"/>
              <a:t> years working in different fields in the IT industry.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Started as a application developer and moved to DevOps/CF.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Big fan of Golang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4 years working with Cloud Foundry.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Also loves delivering trainings.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Also plays guitar and sings (dude, we gotta start a band!)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Juan Pablo Genovese (a.k.a. J.P.)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20 years in the IT business, in different industries.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From S/390 to Cloud environments.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From COBOL to microservices.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5 years working with Cloud Foundry.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Loves delivering trainings.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Plays guitar and sings. Also, a quite good Tango dancer.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Andrei</a:t>
            </a:r>
            <a:r>
              <a:rPr lang="en"/>
              <a:t> Krasnitski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4</a:t>
            </a:r>
            <a:r>
              <a:rPr lang="en"/>
              <a:t> years working in IT industry and with Cloud Foundry.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Started as a DevOps engineer.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Big fan of BOSH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Maintainer of the Logsearch project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Loves playing football (soccer)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811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Day 1 - Cloud Native Applications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12-Factor Apps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General information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Scalability and limitations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Backing services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Stateless applications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Configuration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External services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Service brokers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Self-provisioning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User provided services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09800" y="1521303"/>
            <a:ext cx="4298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Developing On Cloud Foundry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Docker vs Buildpacks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An in-deep look at Buildpacks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Applications in Cloud native environments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How apps are staged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Using environment variables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A closer look at scaling (theory)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Create your first application (practice)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Deploy it to Cloud Foundry (practice)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Debugging techniques (theory &amp; practice)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Logs and metrics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Ways to access logs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000">
                <a:solidFill>
                  <a:schemeClr val="dk1"/>
                </a:solidFill>
              </a:rPr>
              <a:t>Security and permissions - RBAC in Cloud Foundry (theory)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on the training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04800"/>
            <a:ext cx="4298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Day 2 - Microservices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Introduction (theory)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What is a microservice? 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Pros and cons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Working with microservices (theory)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Bounded contexts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Deployment environments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Shared backend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Domain-driven design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Microservices decomposing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Adding a UI service (practice)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How to work with services and user-defined services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How to work with environment variables and configuration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How to work with storage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09800" y="1673703"/>
            <a:ext cx="4298100" cy="247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Common patterns (theory &amp; practice)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Service discovery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BFF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Circuit breakers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Client load balancing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Distributed tracing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Zero downtime deployments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Breaks: 10:30 and 3:30pm (15 minutes break)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Lunch: 12:00 to 1:00pm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Theory (slides, talking)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Q&amp;A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Presentation of resources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/>
              <a:t>Exercises &amp; quizzes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