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12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3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52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82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88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91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4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61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0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8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1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7FB80-474E-4044-A3C3-2C82518A14A5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3896-0FB2-45E2-A03B-2673A1BA63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1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678">
              <a:srgbClr val="FBDDD5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44C-7A85-A088-6F9D-8858F9F2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Hello how are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CCE94-7462-9A90-E453-C714690CD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68580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  am Divya Rashmi.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91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398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Hello how are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Chandresh Raj</dc:creator>
  <cp:lastModifiedBy>Chandresh Raj</cp:lastModifiedBy>
  <cp:revision>1</cp:revision>
  <dcterms:created xsi:type="dcterms:W3CDTF">2025-07-10T08:06:52Z</dcterms:created>
  <dcterms:modified xsi:type="dcterms:W3CDTF">2025-07-10T14:45:13Z</dcterms:modified>
</cp:coreProperties>
</file>