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2" r:id="rId3"/>
    <p:sldId id="263" r:id="rId4"/>
    <p:sldId id="256" r:id="rId5"/>
    <p:sldId id="257" r:id="rId6"/>
    <p:sldId id="258" r:id="rId7"/>
    <p:sldId id="259" r:id="rId8"/>
    <p:sldId id="260" r:id="rId9"/>
    <p:sldId id="26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091269"/>
            <a:ext cx="4965726" cy="480939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900660"/>
            <a:ext cx="4965726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934181"/>
            <a:ext cx="4965725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90600"/>
            <a:ext cx="4965726" cy="5258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52803"/>
            <a:ext cx="4965725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091267"/>
            <a:ext cx="4965726" cy="286173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283200"/>
            <a:ext cx="4965726" cy="34120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0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091267"/>
            <a:ext cx="4500787" cy="335598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5447252"/>
            <a:ext cx="4095869" cy="49425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284282"/>
            <a:ext cx="4965726" cy="2421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05423" y="1402922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3775471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17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4512735"/>
            <a:ext cx="4965727" cy="238792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7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861734"/>
            <a:ext cx="16580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852334"/>
            <a:ext cx="164706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861734"/>
            <a:ext cx="1652066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852334"/>
            <a:ext cx="1658003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861734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852334"/>
            <a:ext cx="1649744" cy="5184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3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6140260"/>
            <a:ext cx="165420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191934"/>
            <a:ext cx="165420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972640"/>
            <a:ext cx="1654209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6140260"/>
            <a:ext cx="164885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191934"/>
            <a:ext cx="1648850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972639"/>
            <a:ext cx="1651034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6140260"/>
            <a:ext cx="164974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191934"/>
            <a:ext cx="164974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972636"/>
            <a:ext cx="1651928" cy="9521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3081867"/>
            <a:ext cx="0" cy="57234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3081867"/>
            <a:ext cx="0" cy="57299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3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621421"/>
            <a:ext cx="986095" cy="841551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116852"/>
            <a:ext cx="4176609" cy="79200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1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4133616"/>
            <a:ext cx="4965725" cy="276704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900661"/>
            <a:ext cx="4965726" cy="12428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976388"/>
            <a:ext cx="2473585" cy="60605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969913"/>
            <a:ext cx="2473586" cy="606702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51667"/>
            <a:ext cx="247358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751667"/>
            <a:ext cx="2473585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632200"/>
            <a:ext cx="2473585" cy="540473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7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091267"/>
            <a:ext cx="1913597" cy="20912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091267"/>
            <a:ext cx="2923510" cy="6604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520073"/>
            <a:ext cx="1913597" cy="41825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678277"/>
            <a:ext cx="2865506" cy="2274723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651000"/>
            <a:ext cx="1800694" cy="660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283200"/>
            <a:ext cx="2861046" cy="1981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421467"/>
            <a:ext cx="2114550" cy="40724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60400"/>
            <a:ext cx="1200150" cy="2311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805333"/>
            <a:ext cx="742950" cy="14308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852333"/>
            <a:ext cx="3143250" cy="6053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4182533"/>
            <a:ext cx="1771650" cy="3412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53926"/>
            <a:ext cx="5291535" cy="2022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965337"/>
            <a:ext cx="5033741" cy="606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277284" y="2720954"/>
            <a:ext cx="14308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993272-B314-4D78-BE1A-1D74D462B2A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334795" y="4793154"/>
            <a:ext cx="5575259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427175"/>
            <a:ext cx="471610" cy="11088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0419-3B9F-4F9D-8A64-1CAF7B382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4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D52D-AA55-4CC6-A1AB-E5800B8D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3" y="653926"/>
            <a:ext cx="5898119" cy="3937952"/>
          </a:xfrm>
        </p:spPr>
        <p:txBody>
          <a:bodyPr/>
          <a:lstStyle/>
          <a:p>
            <a:r>
              <a:rPr lang="en-US" sz="4800" dirty="0"/>
              <a:t>ASSESSMENT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Submitted by: </a:t>
            </a:r>
            <a:r>
              <a:rPr lang="en-US" dirty="0" err="1"/>
              <a:t>Shivam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Submitted </a:t>
            </a:r>
            <a:r>
              <a:rPr lang="en-US" dirty="0" err="1"/>
              <a:t>tO</a:t>
            </a:r>
            <a:r>
              <a:rPr lang="en-US" dirty="0"/>
              <a:t>: Mr. Anupam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ED12D-FEFC-4A7F-8E1D-00AEE028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20" y="5314123"/>
            <a:ext cx="2277359" cy="29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9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57C8-88F3-4B92-A801-41D5EFCB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SEQUENCE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BB55-E478-4C7E-AAED-74D249005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326150"/>
            <a:ext cx="5915025" cy="65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C88C-CE2E-4B98-921A-628C3BA8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10.a Assets Initialization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C64B-5850-4648-A0B2-A9881BB3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6023441"/>
            <a:ext cx="6762750" cy="246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507CF-EFAD-4919-99A4-F8EFBB2A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59" y="2037961"/>
            <a:ext cx="4296642" cy="36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AFAA5-E3A2-4E5E-9AFC-61BC21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3" y="446639"/>
            <a:ext cx="4211914" cy="91943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DD8A437-6230-4007-B254-A6D767B5BC3C}"/>
              </a:ext>
            </a:extLst>
          </p:cNvPr>
          <p:cNvSpPr/>
          <p:nvPr/>
        </p:nvSpPr>
        <p:spPr>
          <a:xfrm>
            <a:off x="0" y="557939"/>
            <a:ext cx="1115879" cy="1007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10.b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1440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5B436-7E61-4299-9474-3D484E2A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985962"/>
            <a:ext cx="6838950" cy="76351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3589E1-B879-4ED7-A854-79CB640E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03" y="0"/>
            <a:ext cx="5915025" cy="1914702"/>
          </a:xfrm>
        </p:spPr>
        <p:txBody>
          <a:bodyPr/>
          <a:lstStyle/>
          <a:p>
            <a:r>
              <a:rPr lang="en-US" dirty="0"/>
              <a:t>SEQUENCE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02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118-2090-48A3-A82E-7D7DE42A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F728-0D3B-4141-8FE9-406293F9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857499"/>
            <a:ext cx="6229350" cy="53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C14C-6E3F-4D79-9C05-06D4C470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8FA-D8EB-4136-B3B3-0150F21E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177"/>
            <a:ext cx="6858000" cy="70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157-BC98-4FB7-BBBE-AA6451B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10.C Sending Final Mail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5390-EBDB-43CD-B777-297BE99F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92" y="2967037"/>
            <a:ext cx="4076053" cy="48596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706837-D833-4C82-8E54-33DD23F40E4D}"/>
              </a:ext>
            </a:extLst>
          </p:cNvPr>
          <p:cNvCxnSpPr/>
          <p:nvPr/>
        </p:nvCxnSpPr>
        <p:spPr>
          <a:xfrm>
            <a:off x="2975675" y="5858359"/>
            <a:ext cx="0" cy="5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A08B-39D8-46B7-8CDC-F158E9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10.d System Initialization For Next Run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F9E49-7D2C-43A5-8503-98941B80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3" y="3070682"/>
            <a:ext cx="4208274" cy="52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48</Words>
  <Application>Microsoft Office PowerPoint</Application>
  <PresentationFormat>A4 Paper (210x297 mm)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ASSESSMENT 1   Submitted by: Shivam   Submitted tO: Mr. Anupam </vt:lpstr>
      <vt:lpstr>MAIN SEQUENCE</vt:lpstr>
      <vt:lpstr>10.a Assets Initialization</vt:lpstr>
      <vt:lpstr>PowerPoint Presentation</vt:lpstr>
      <vt:lpstr>SEQUENCE 1</vt:lpstr>
      <vt:lpstr>SEQUENCE 2</vt:lpstr>
      <vt:lpstr>SEQUENCE 3</vt:lpstr>
      <vt:lpstr>10.C Sending Final Mail</vt:lpstr>
      <vt:lpstr>10.d System Initialization For Next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919810820437</dc:creator>
  <cp:lastModifiedBy>919810820437</cp:lastModifiedBy>
  <cp:revision>6</cp:revision>
  <dcterms:created xsi:type="dcterms:W3CDTF">2023-03-02T07:35:48Z</dcterms:created>
  <dcterms:modified xsi:type="dcterms:W3CDTF">2023-03-02T09:32:28Z</dcterms:modified>
</cp:coreProperties>
</file>