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1"/>
  </p:notesMasterIdLst>
  <p:sldIdLst>
    <p:sldId id="256" r:id="rId2"/>
    <p:sldId id="258" r:id="rId3"/>
    <p:sldId id="288" r:id="rId4"/>
    <p:sldId id="289" r:id="rId5"/>
    <p:sldId id="261" r:id="rId6"/>
    <p:sldId id="275" r:id="rId7"/>
    <p:sldId id="276" r:id="rId8"/>
    <p:sldId id="277" r:id="rId9"/>
    <p:sldId id="278" r:id="rId10"/>
    <p:sldId id="279" r:id="rId11"/>
    <p:sldId id="286" r:id="rId12"/>
    <p:sldId id="259" r:id="rId13"/>
    <p:sldId id="260" r:id="rId14"/>
    <p:sldId id="262" r:id="rId15"/>
    <p:sldId id="263" r:id="rId16"/>
    <p:sldId id="264" r:id="rId17"/>
    <p:sldId id="287" r:id="rId18"/>
    <p:sldId id="265" r:id="rId19"/>
    <p:sldId id="266" r:id="rId20"/>
    <p:sldId id="267" r:id="rId21"/>
    <p:sldId id="274" r:id="rId22"/>
    <p:sldId id="268" r:id="rId23"/>
    <p:sldId id="269" r:id="rId24"/>
    <p:sldId id="270" r:id="rId25"/>
    <p:sldId id="257" r:id="rId26"/>
    <p:sldId id="271" r:id="rId27"/>
    <p:sldId id="272" r:id="rId28"/>
    <p:sldId id="273" r:id="rId29"/>
    <p:sldId id="285" r:id="rId30"/>
  </p:sldIdLst>
  <p:sldSz cx="9144000" cy="5143500" type="screen16x9"/>
  <p:notesSz cx="6858000" cy="9144000"/>
  <p:embeddedFontLst>
    <p:embeddedFont>
      <p:font typeface="ADLaM Display" panose="02010000000000000000" pitchFamily="2" charset="0"/>
      <p:regular r:id="rId32"/>
    </p:embeddedFont>
    <p:embeddedFont>
      <p:font typeface="Amasis MT Pro Black" panose="02040A04050005020304" pitchFamily="18" charset="0"/>
      <p:bold r:id="rId33"/>
      <p:boldItalic r:id="rId34"/>
    </p:embeddedFont>
    <p:embeddedFont>
      <p:font typeface="Nunito Sans" pitchFamily="2" charset="0"/>
      <p:regular r:id="rId35"/>
      <p:bold r:id="rId36"/>
      <p:italic r:id="rId37"/>
      <p:boldItalic r:id="rId38"/>
    </p:embeddedFont>
    <p:embeddedFont>
      <p:font typeface="Nunito Sans Black" pitchFamily="2" charset="0"/>
      <p:bold r:id="rId39"/>
      <p:boldItalic r:id="rId40"/>
    </p:embeddedFont>
    <p:embeddedFont>
      <p:font typeface="Palanquin Dark" panose="020B0604020202020204" charset="0"/>
      <p:regular r:id="rId41"/>
      <p:bold r:id="rId42"/>
    </p:embeddedFont>
    <p:embeddedFont>
      <p:font typeface="Quattrocento Sans" panose="020B0502050000020003" pitchFamily="34" charset="0"/>
      <p:regular r:id="rId43"/>
      <p:bold r:id="rId44"/>
      <p:italic r:id="rId45"/>
      <p:boldItalic r:id="rId46"/>
    </p:embeddedFont>
    <p:embeddedFont>
      <p:font typeface="Roboto Condensed Light" panose="02000000000000000000"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BA2C5-2A4B-4FC9-94DA-26E45205B301}" v="34" dt="2024-10-29T11:04:51.061"/>
  </p1510:revLst>
</p1510:revInfo>
</file>

<file path=ppt/tableStyles.xml><?xml version="1.0" encoding="utf-8"?>
<a:tblStyleLst xmlns:a="http://schemas.openxmlformats.org/drawingml/2006/main" def="{D2908D95-F7A6-4C04-B0B5-84F3766B267E}">
  <a:tblStyle styleId="{D2908D95-F7A6-4C04-B0B5-84F3766B267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C213204-ACDA-4C35-9834-D92B0CAB8F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Kushwaha" userId="b243d7550ec4fce2" providerId="LiveId" clId="{30DBA2C5-2A4B-4FC9-94DA-26E45205B301}"/>
    <pc:docChg chg="undo redo custSel addSld delSld modSld sldOrd">
      <pc:chgData name="Neha Kushwaha" userId="b243d7550ec4fce2" providerId="LiveId" clId="{30DBA2C5-2A4B-4FC9-94DA-26E45205B301}" dt="2024-10-29T11:04:53.505" v="215" actId="20577"/>
      <pc:docMkLst>
        <pc:docMk/>
      </pc:docMkLst>
      <pc:sldChg chg="addSp delSp modSp mod ord">
        <pc:chgData name="Neha Kushwaha" userId="b243d7550ec4fce2" providerId="LiveId" clId="{30DBA2C5-2A4B-4FC9-94DA-26E45205B301}" dt="2024-10-29T10:52:50.076" v="110" actId="1076"/>
        <pc:sldMkLst>
          <pc:docMk/>
          <pc:sldMk cId="0" sldId="257"/>
        </pc:sldMkLst>
        <pc:spChg chg="add del mod">
          <ac:chgData name="Neha Kushwaha" userId="b243d7550ec4fce2" providerId="LiveId" clId="{30DBA2C5-2A4B-4FC9-94DA-26E45205B301}" dt="2024-10-29T10:40:06.737" v="28" actId="47"/>
          <ac:spMkLst>
            <pc:docMk/>
            <pc:sldMk cId="0" sldId="257"/>
            <ac:spMk id="2" creationId="{0612EE12-DFD8-8CB8-AF9D-91746396FCB4}"/>
          </ac:spMkLst>
        </pc:spChg>
        <pc:spChg chg="mod">
          <ac:chgData name="Neha Kushwaha" userId="b243d7550ec4fce2" providerId="LiveId" clId="{30DBA2C5-2A4B-4FC9-94DA-26E45205B301}" dt="2024-10-29T10:52:50.076" v="110" actId="1076"/>
          <ac:spMkLst>
            <pc:docMk/>
            <pc:sldMk cId="0" sldId="257"/>
            <ac:spMk id="477" creationId="{00000000-0000-0000-0000-000000000000}"/>
          </ac:spMkLst>
        </pc:spChg>
      </pc:sldChg>
      <pc:sldChg chg="addSp delSp modSp mod">
        <pc:chgData name="Neha Kushwaha" userId="b243d7550ec4fce2" providerId="LiveId" clId="{30DBA2C5-2A4B-4FC9-94DA-26E45205B301}" dt="2024-10-29T10:48:46.456" v="99" actId="1076"/>
        <pc:sldMkLst>
          <pc:docMk/>
          <pc:sldMk cId="0" sldId="258"/>
        </pc:sldMkLst>
        <pc:spChg chg="add del mod">
          <ac:chgData name="Neha Kushwaha" userId="b243d7550ec4fce2" providerId="LiveId" clId="{30DBA2C5-2A4B-4FC9-94DA-26E45205B301}" dt="2024-10-29T10:47:10.736" v="56" actId="21"/>
          <ac:spMkLst>
            <pc:docMk/>
            <pc:sldMk cId="0" sldId="258"/>
            <ac:spMk id="8" creationId="{FDD823E2-2096-AF7D-DC14-A5FD7F5FE2C9}"/>
          </ac:spMkLst>
        </pc:spChg>
        <pc:spChg chg="mod">
          <ac:chgData name="Neha Kushwaha" userId="b243d7550ec4fce2" providerId="LiveId" clId="{30DBA2C5-2A4B-4FC9-94DA-26E45205B301}" dt="2024-10-29T10:48:46.456" v="99" actId="1076"/>
          <ac:spMkLst>
            <pc:docMk/>
            <pc:sldMk cId="0" sldId="258"/>
            <ac:spMk id="9" creationId="{E3ECAC79-B441-4247-8D8C-7DB2B3976AF6}"/>
          </ac:spMkLst>
        </pc:spChg>
        <pc:spChg chg="add del mod">
          <ac:chgData name="Neha Kushwaha" userId="b243d7550ec4fce2" providerId="LiveId" clId="{30DBA2C5-2A4B-4FC9-94DA-26E45205B301}" dt="2024-10-29T10:47:18.192" v="58" actId="21"/>
          <ac:spMkLst>
            <pc:docMk/>
            <pc:sldMk cId="0" sldId="258"/>
            <ac:spMk id="10" creationId="{FDD823E2-2096-AF7D-DC14-A5FD7F5FE2C9}"/>
          </ac:spMkLst>
        </pc:spChg>
        <pc:spChg chg="add mod">
          <ac:chgData name="Neha Kushwaha" userId="b243d7550ec4fce2" providerId="LiveId" clId="{30DBA2C5-2A4B-4FC9-94DA-26E45205B301}" dt="2024-10-29T10:48:17.178" v="68" actId="1076"/>
          <ac:spMkLst>
            <pc:docMk/>
            <pc:sldMk cId="0" sldId="258"/>
            <ac:spMk id="12" creationId="{4C6852B6-D194-624B-ADDA-F17B4CF7662F}"/>
          </ac:spMkLst>
        </pc:spChg>
      </pc:sldChg>
      <pc:sldChg chg="modSp mod">
        <pc:chgData name="Neha Kushwaha" userId="b243d7550ec4fce2" providerId="LiveId" clId="{30DBA2C5-2A4B-4FC9-94DA-26E45205B301}" dt="2024-10-29T10:44:16.680" v="36" actId="207"/>
        <pc:sldMkLst>
          <pc:docMk/>
          <pc:sldMk cId="0" sldId="259"/>
        </pc:sldMkLst>
        <pc:spChg chg="mod">
          <ac:chgData name="Neha Kushwaha" userId="b243d7550ec4fce2" providerId="LiveId" clId="{30DBA2C5-2A4B-4FC9-94DA-26E45205B301}" dt="2024-10-29T10:44:16.680" v="36" actId="207"/>
          <ac:spMkLst>
            <pc:docMk/>
            <pc:sldMk cId="0" sldId="259"/>
            <ac:spMk id="6" creationId="{41FDC63A-C717-5473-9C81-B1600B12E77B}"/>
          </ac:spMkLst>
        </pc:spChg>
      </pc:sldChg>
      <pc:sldChg chg="modSp mod">
        <pc:chgData name="Neha Kushwaha" userId="b243d7550ec4fce2" providerId="LiveId" clId="{30DBA2C5-2A4B-4FC9-94DA-26E45205B301}" dt="2024-10-29T10:40:06.136" v="25" actId="1076"/>
        <pc:sldMkLst>
          <pc:docMk/>
          <pc:sldMk cId="0" sldId="270"/>
        </pc:sldMkLst>
        <pc:spChg chg="mod">
          <ac:chgData name="Neha Kushwaha" userId="b243d7550ec4fce2" providerId="LiveId" clId="{30DBA2C5-2A4B-4FC9-94DA-26E45205B301}" dt="2024-10-29T10:40:06.136" v="25" actId="1076"/>
          <ac:spMkLst>
            <pc:docMk/>
            <pc:sldMk cId="0" sldId="270"/>
            <ac:spMk id="4" creationId="{42221891-6EF1-A9DA-DB07-93E07AA7846A}"/>
          </ac:spMkLst>
        </pc:spChg>
      </pc:sldChg>
      <pc:sldChg chg="modSp mod">
        <pc:chgData name="Neha Kushwaha" userId="b243d7550ec4fce2" providerId="LiveId" clId="{30DBA2C5-2A4B-4FC9-94DA-26E45205B301}" dt="2024-10-29T10:40:07.829" v="33" actId="207"/>
        <pc:sldMkLst>
          <pc:docMk/>
          <pc:sldMk cId="0" sldId="271"/>
        </pc:sldMkLst>
        <pc:spChg chg="mod">
          <ac:chgData name="Neha Kushwaha" userId="b243d7550ec4fce2" providerId="LiveId" clId="{30DBA2C5-2A4B-4FC9-94DA-26E45205B301}" dt="2024-10-29T10:40:07.829" v="33" actId="207"/>
          <ac:spMkLst>
            <pc:docMk/>
            <pc:sldMk cId="0" sldId="271"/>
            <ac:spMk id="16" creationId="{224F61FD-F067-D3AF-FD3B-A52B5042DE7F}"/>
          </ac:spMkLst>
        </pc:spChg>
      </pc:sldChg>
      <pc:sldChg chg="addSp modSp add mod">
        <pc:chgData name="Neha Kushwaha" userId="b243d7550ec4fce2" providerId="LiveId" clId="{30DBA2C5-2A4B-4FC9-94DA-26E45205B301}" dt="2024-10-29T10:59:32.111" v="203" actId="20577"/>
        <pc:sldMkLst>
          <pc:docMk/>
          <pc:sldMk cId="907593507" sldId="288"/>
        </pc:sldMkLst>
        <pc:spChg chg="add mod">
          <ac:chgData name="Neha Kushwaha" userId="b243d7550ec4fce2" providerId="LiveId" clId="{30DBA2C5-2A4B-4FC9-94DA-26E45205B301}" dt="2024-10-29T10:59:28.489" v="201" actId="1076"/>
          <ac:spMkLst>
            <pc:docMk/>
            <pc:sldMk cId="907593507" sldId="288"/>
            <ac:spMk id="2" creationId="{32096B51-A517-E8D9-8DA0-F968D71179F0}"/>
          </ac:spMkLst>
        </pc:spChg>
        <pc:spChg chg="mod">
          <ac:chgData name="Neha Kushwaha" userId="b243d7550ec4fce2" providerId="LiveId" clId="{30DBA2C5-2A4B-4FC9-94DA-26E45205B301}" dt="2024-10-29T10:59:32.111" v="203" actId="20577"/>
          <ac:spMkLst>
            <pc:docMk/>
            <pc:sldMk cId="907593507" sldId="288"/>
            <ac:spMk id="8" creationId="{932F93B1-3589-0CD7-B5AB-1618997A0151}"/>
          </ac:spMkLst>
        </pc:spChg>
      </pc:sldChg>
      <pc:sldChg chg="addSp delSp modSp add mod">
        <pc:chgData name="Neha Kushwaha" userId="b243d7550ec4fce2" providerId="LiveId" clId="{30DBA2C5-2A4B-4FC9-94DA-26E45205B301}" dt="2024-10-29T11:04:53.505" v="215" actId="20577"/>
        <pc:sldMkLst>
          <pc:docMk/>
          <pc:sldMk cId="3184996287" sldId="289"/>
        </pc:sldMkLst>
        <pc:spChg chg="add mod">
          <ac:chgData name="Neha Kushwaha" userId="b243d7550ec4fce2" providerId="LiveId" clId="{30DBA2C5-2A4B-4FC9-94DA-26E45205B301}" dt="2024-10-29T11:04:50.185" v="213" actId="14100"/>
          <ac:spMkLst>
            <pc:docMk/>
            <pc:sldMk cId="3184996287" sldId="289"/>
            <ac:spMk id="2" creationId="{5CFB0CF3-02E8-2188-6C8C-606E5DFFEDC1}"/>
          </ac:spMkLst>
        </pc:spChg>
        <pc:spChg chg="add del mod">
          <ac:chgData name="Neha Kushwaha" userId="b243d7550ec4fce2" providerId="LiveId" clId="{30DBA2C5-2A4B-4FC9-94DA-26E45205B301}" dt="2024-10-29T10:54:19.785" v="131" actId="21"/>
          <ac:spMkLst>
            <pc:docMk/>
            <pc:sldMk cId="3184996287" sldId="289"/>
            <ac:spMk id="3" creationId="{C47170B9-713F-8EE5-5F0B-A4E515BD789A}"/>
          </ac:spMkLst>
        </pc:spChg>
        <pc:spChg chg="add del">
          <ac:chgData name="Neha Kushwaha" userId="b243d7550ec4fce2" providerId="LiveId" clId="{30DBA2C5-2A4B-4FC9-94DA-26E45205B301}" dt="2024-10-29T10:54:19.785" v="131" actId="21"/>
          <ac:spMkLst>
            <pc:docMk/>
            <pc:sldMk cId="3184996287" sldId="289"/>
            <ac:spMk id="4" creationId="{908A266B-2F61-A208-8F68-97F7B3886A26}"/>
          </ac:spMkLst>
        </pc:spChg>
        <pc:spChg chg="add del mod">
          <ac:chgData name="Neha Kushwaha" userId="b243d7550ec4fce2" providerId="LiveId" clId="{30DBA2C5-2A4B-4FC9-94DA-26E45205B301}" dt="2024-10-29T10:54:30.104" v="133" actId="478"/>
          <ac:spMkLst>
            <pc:docMk/>
            <pc:sldMk cId="3184996287" sldId="289"/>
            <ac:spMk id="5" creationId="{C47170B9-713F-8EE5-5F0B-A4E515BD789A}"/>
          </ac:spMkLst>
        </pc:spChg>
        <pc:spChg chg="add del mod">
          <ac:chgData name="Neha Kushwaha" userId="b243d7550ec4fce2" providerId="LiveId" clId="{30DBA2C5-2A4B-4FC9-94DA-26E45205B301}" dt="2024-10-29T10:54:30.104" v="133" actId="478"/>
          <ac:spMkLst>
            <pc:docMk/>
            <pc:sldMk cId="3184996287" sldId="289"/>
            <ac:spMk id="6" creationId="{908A266B-2F61-A208-8F68-97F7B3886A26}"/>
          </ac:spMkLst>
        </pc:spChg>
        <pc:spChg chg="add mod">
          <ac:chgData name="Neha Kushwaha" userId="b243d7550ec4fce2" providerId="LiveId" clId="{30DBA2C5-2A4B-4FC9-94DA-26E45205B301}" dt="2024-10-29T10:54:34.184" v="134"/>
          <ac:spMkLst>
            <pc:docMk/>
            <pc:sldMk cId="3184996287" sldId="289"/>
            <ac:spMk id="7" creationId="{654ADDD3-968D-F79A-AF46-B6B37F8EC0E6}"/>
          </ac:spMkLst>
        </pc:spChg>
        <pc:spChg chg="del">
          <ac:chgData name="Neha Kushwaha" userId="b243d7550ec4fce2" providerId="LiveId" clId="{30DBA2C5-2A4B-4FC9-94DA-26E45205B301}" dt="2024-10-29T10:48:57.882" v="100" actId="21"/>
          <ac:spMkLst>
            <pc:docMk/>
            <pc:sldMk cId="3184996287" sldId="289"/>
            <ac:spMk id="8" creationId="{A9B69309-A5C0-2745-09A0-BCFA03BC81FE}"/>
          </ac:spMkLst>
        </pc:spChg>
        <pc:spChg chg="mod">
          <ac:chgData name="Neha Kushwaha" userId="b243d7550ec4fce2" providerId="LiveId" clId="{30DBA2C5-2A4B-4FC9-94DA-26E45205B301}" dt="2024-10-29T10:53:27.903" v="128" actId="20577"/>
          <ac:spMkLst>
            <pc:docMk/>
            <pc:sldMk cId="3184996287" sldId="289"/>
            <ac:spMk id="9" creationId="{776A427C-C3E3-6D65-FC40-DECE1DCDD050}"/>
          </ac:spMkLst>
        </pc:spChg>
        <pc:spChg chg="add mod">
          <ac:chgData name="Neha Kushwaha" userId="b243d7550ec4fce2" providerId="LiveId" clId="{30DBA2C5-2A4B-4FC9-94DA-26E45205B301}" dt="2024-10-29T10:54:34.184" v="134"/>
          <ac:spMkLst>
            <pc:docMk/>
            <pc:sldMk cId="3184996287" sldId="289"/>
            <ac:spMk id="10" creationId="{45661CA2-3F3A-FDB8-3DDB-68FAA1183FB7}"/>
          </ac:spMkLst>
        </pc:spChg>
        <pc:spChg chg="add mod">
          <ac:chgData name="Neha Kushwaha" userId="b243d7550ec4fce2" providerId="LiveId" clId="{30DBA2C5-2A4B-4FC9-94DA-26E45205B301}" dt="2024-10-29T10:55:01.894" v="139" actId="14100"/>
          <ac:spMkLst>
            <pc:docMk/>
            <pc:sldMk cId="3184996287" sldId="289"/>
            <ac:spMk id="12" creationId="{41DD364E-83D4-57CF-8EE1-A94206DC018F}"/>
          </ac:spMkLst>
        </pc:spChg>
        <pc:spChg chg="add mod">
          <ac:chgData name="Neha Kushwaha" userId="b243d7550ec4fce2" providerId="LiveId" clId="{30DBA2C5-2A4B-4FC9-94DA-26E45205B301}" dt="2024-10-29T11:04:53.505" v="215" actId="20577"/>
          <ac:spMkLst>
            <pc:docMk/>
            <pc:sldMk cId="3184996287" sldId="289"/>
            <ac:spMk id="13" creationId="{74BC4DA1-907E-C6B8-2F1A-E4D8F00657D8}"/>
          </ac:spMkLst>
        </pc:spChg>
        <pc:picChg chg="add mod">
          <ac:chgData name="Neha Kushwaha" userId="b243d7550ec4fce2" providerId="LiveId" clId="{30DBA2C5-2A4B-4FC9-94DA-26E45205B301}" dt="2024-10-29T10:54:50.024" v="137" actId="14100"/>
          <ac:picMkLst>
            <pc:docMk/>
            <pc:sldMk cId="3184996287" sldId="289"/>
            <ac:picMk id="11" creationId="{62DF1AB3-7699-A272-B5D5-9BC59D11EBED}"/>
          </ac:picMkLst>
        </pc:picChg>
      </pc:sldChg>
      <pc:sldChg chg="add del">
        <pc:chgData name="Neha Kushwaha" userId="b243d7550ec4fce2" providerId="LiveId" clId="{30DBA2C5-2A4B-4FC9-94DA-26E45205B301}" dt="2024-10-29T10:45:02.531" v="44"/>
        <pc:sldMkLst>
          <pc:docMk/>
          <pc:sldMk cId="3796746842"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2a95a617665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2a95a617665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CB329FB1-5378-B35C-6596-F2BBFC5AE803}"/>
            </a:ext>
          </a:extLst>
        </p:cNvPr>
        <p:cNvGrpSpPr/>
        <p:nvPr/>
      </p:nvGrpSpPr>
      <p:grpSpPr>
        <a:xfrm>
          <a:off x="0" y="0"/>
          <a:ext cx="0" cy="0"/>
          <a:chOff x="0" y="0"/>
          <a:chExt cx="0" cy="0"/>
        </a:xfrm>
      </p:grpSpPr>
      <p:sp>
        <p:nvSpPr>
          <p:cNvPr id="860" name="Google Shape;860;g2a95a617665_0_332:notes">
            <a:extLst>
              <a:ext uri="{FF2B5EF4-FFF2-40B4-BE49-F238E27FC236}">
                <a16:creationId xmlns:a16="http://schemas.microsoft.com/office/drawing/2014/main" id="{63284EE9-624A-048F-F533-1C236C6BEE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a95a617665_0_332:notes">
            <a:extLst>
              <a:ext uri="{FF2B5EF4-FFF2-40B4-BE49-F238E27FC236}">
                <a16:creationId xmlns:a16="http://schemas.microsoft.com/office/drawing/2014/main" id="{D67F291F-E546-AC41-70F6-C8ECFAB02B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979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a91ba68d22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a91ba68d22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a91ba68d22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a91ba68d22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2a91ba68d22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2a91ba68d2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2a91ba68d22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2a91ba68d22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a91ba68d22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2a91ba68d2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a:extLst>
            <a:ext uri="{FF2B5EF4-FFF2-40B4-BE49-F238E27FC236}">
              <a16:creationId xmlns:a16="http://schemas.microsoft.com/office/drawing/2014/main" id="{B09DFB35-DB25-EE90-26C1-08808F0685CF}"/>
            </a:ext>
          </a:extLst>
        </p:cNvPr>
        <p:cNvGrpSpPr/>
        <p:nvPr/>
      </p:nvGrpSpPr>
      <p:grpSpPr>
        <a:xfrm>
          <a:off x="0" y="0"/>
          <a:ext cx="0" cy="0"/>
          <a:chOff x="0" y="0"/>
          <a:chExt cx="0" cy="0"/>
        </a:xfrm>
      </p:grpSpPr>
      <p:sp>
        <p:nvSpPr>
          <p:cNvPr id="821" name="Google Shape;821;g2a95a617665_0_63:notes">
            <a:extLst>
              <a:ext uri="{FF2B5EF4-FFF2-40B4-BE49-F238E27FC236}">
                <a16:creationId xmlns:a16="http://schemas.microsoft.com/office/drawing/2014/main" id="{6518AB7E-844D-FD42-5D8D-42CD667E5A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2a95a617665_0_63:notes">
            <a:extLst>
              <a:ext uri="{FF2B5EF4-FFF2-40B4-BE49-F238E27FC236}">
                <a16:creationId xmlns:a16="http://schemas.microsoft.com/office/drawing/2014/main" id="{7205A288-9678-4426-1797-7BF5B215FB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355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a91ba68d22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a91ba68d22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a91e729e0f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a91e729e0f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9fd38c40b7_0_2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9fd38c40b7_0_2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a91e729e0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a91e729e0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2a95a617665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2a95a617665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2a91e729e0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2a91e729e0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a91e729e0f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a91e729e0f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a95a6176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a95a6176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8b56e95e80_0_1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8b56e95e80_0_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2a95a61766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2a95a61766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2a95a61766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2a95a61766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2a95a61766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2a95a61766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2a95a617665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2a95a617665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a:extLst>
            <a:ext uri="{FF2B5EF4-FFF2-40B4-BE49-F238E27FC236}">
              <a16:creationId xmlns:a16="http://schemas.microsoft.com/office/drawing/2014/main" id="{52730537-A724-7BF7-CA9B-E3900837A128}"/>
            </a:ext>
          </a:extLst>
        </p:cNvPr>
        <p:cNvGrpSpPr/>
        <p:nvPr/>
      </p:nvGrpSpPr>
      <p:grpSpPr>
        <a:xfrm>
          <a:off x="0" y="0"/>
          <a:ext cx="0" cy="0"/>
          <a:chOff x="0" y="0"/>
          <a:chExt cx="0" cy="0"/>
        </a:xfrm>
      </p:grpSpPr>
      <p:sp>
        <p:nvSpPr>
          <p:cNvPr id="479" name="Google Shape;479;g9fd38c40b7_0_2259:notes">
            <a:extLst>
              <a:ext uri="{FF2B5EF4-FFF2-40B4-BE49-F238E27FC236}">
                <a16:creationId xmlns:a16="http://schemas.microsoft.com/office/drawing/2014/main" id="{7AA6A495-B32A-55EE-1AC9-28BA2250DA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9fd38c40b7_0_2259:notes">
            <a:extLst>
              <a:ext uri="{FF2B5EF4-FFF2-40B4-BE49-F238E27FC236}">
                <a16:creationId xmlns:a16="http://schemas.microsoft.com/office/drawing/2014/main" id="{918E2B1B-459E-E243-6CC2-CDF6DB928F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182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a:extLst>
            <a:ext uri="{FF2B5EF4-FFF2-40B4-BE49-F238E27FC236}">
              <a16:creationId xmlns:a16="http://schemas.microsoft.com/office/drawing/2014/main" id="{13E1DAEB-797C-2610-071C-8F952EEF575F}"/>
            </a:ext>
          </a:extLst>
        </p:cNvPr>
        <p:cNvGrpSpPr/>
        <p:nvPr/>
      </p:nvGrpSpPr>
      <p:grpSpPr>
        <a:xfrm>
          <a:off x="0" y="0"/>
          <a:ext cx="0" cy="0"/>
          <a:chOff x="0" y="0"/>
          <a:chExt cx="0" cy="0"/>
        </a:xfrm>
      </p:grpSpPr>
      <p:sp>
        <p:nvSpPr>
          <p:cNvPr id="479" name="Google Shape;479;g9fd38c40b7_0_2259:notes">
            <a:extLst>
              <a:ext uri="{FF2B5EF4-FFF2-40B4-BE49-F238E27FC236}">
                <a16:creationId xmlns:a16="http://schemas.microsoft.com/office/drawing/2014/main" id="{DAE4E8CD-3769-F1BF-BC23-F84544E8D2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9fd38c40b7_0_2259:notes">
            <a:extLst>
              <a:ext uri="{FF2B5EF4-FFF2-40B4-BE49-F238E27FC236}">
                <a16:creationId xmlns:a16="http://schemas.microsoft.com/office/drawing/2014/main" id="{FE4ABADD-00B0-CC7D-CAD0-15797A5B11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57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a91ba68d22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2a91ba68d22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2a95a61766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2a95a617665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a95a617665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a95a617665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2a95a617665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2a95a617665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2a95a617665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2a95a617665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718589" y="-10870"/>
            <a:ext cx="4055893" cy="3124526"/>
            <a:chOff x="0" y="2558373"/>
            <a:chExt cx="956601" cy="736934"/>
          </a:xfrm>
        </p:grpSpPr>
        <p:sp>
          <p:nvSpPr>
            <p:cNvPr id="10" name="Google Shape;10;p2"/>
            <p:cNvSpPr/>
            <p:nvPr/>
          </p:nvSpPr>
          <p:spPr>
            <a:xfrm>
              <a:off x="280278" y="3068676"/>
              <a:ext cx="51760" cy="51760"/>
            </a:xfrm>
            <a:custGeom>
              <a:avLst/>
              <a:gdLst/>
              <a:ahLst/>
              <a:cxnLst/>
              <a:rect l="l" t="t" r="r" b="b"/>
              <a:pathLst>
                <a:path w="51760" h="51760" extrusionOk="0">
                  <a:moveTo>
                    <a:pt x="0" y="0"/>
                  </a:moveTo>
                  <a:lnTo>
                    <a:pt x="0" y="51760"/>
                  </a:lnTo>
                  <a:lnTo>
                    <a:pt x="51760" y="51760"/>
                  </a:lnTo>
                  <a:lnTo>
                    <a:pt x="51760"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 name="Google Shape;11;p2"/>
            <p:cNvSpPr/>
            <p:nvPr/>
          </p:nvSpPr>
          <p:spPr>
            <a:xfrm>
              <a:off x="391887" y="2852716"/>
              <a:ext cx="51603" cy="153573"/>
            </a:xfrm>
            <a:custGeom>
              <a:avLst/>
              <a:gdLst/>
              <a:ahLst/>
              <a:cxnLst/>
              <a:rect l="l" t="t" r="r" b="b"/>
              <a:pathLst>
                <a:path w="51603" h="153573" extrusionOk="0">
                  <a:moveTo>
                    <a:pt x="0" y="0"/>
                  </a:moveTo>
                  <a:lnTo>
                    <a:pt x="0" y="153574"/>
                  </a:lnTo>
                  <a:lnTo>
                    <a:pt x="51603" y="153574"/>
                  </a:lnTo>
                  <a:lnTo>
                    <a:pt x="51603"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 name="Google Shape;12;p2"/>
            <p:cNvSpPr/>
            <p:nvPr/>
          </p:nvSpPr>
          <p:spPr>
            <a:xfrm>
              <a:off x="391819" y="3009030"/>
              <a:ext cx="217353" cy="110777"/>
            </a:xfrm>
            <a:custGeom>
              <a:avLst/>
              <a:gdLst/>
              <a:ahLst/>
              <a:cxnLst/>
              <a:rect l="l" t="t" r="r" b="b"/>
              <a:pathLst>
                <a:path w="217353" h="110777" extrusionOk="0">
                  <a:moveTo>
                    <a:pt x="0" y="0"/>
                  </a:moveTo>
                  <a:lnTo>
                    <a:pt x="0" y="110777"/>
                  </a:lnTo>
                  <a:lnTo>
                    <a:pt x="217353" y="110777"/>
                  </a:lnTo>
                  <a:lnTo>
                    <a:pt x="217353"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 name="Google Shape;13;p2"/>
            <p:cNvSpPr/>
            <p:nvPr/>
          </p:nvSpPr>
          <p:spPr>
            <a:xfrm>
              <a:off x="335004" y="2956012"/>
              <a:ext cx="54074" cy="163930"/>
            </a:xfrm>
            <a:custGeom>
              <a:avLst/>
              <a:gdLst/>
              <a:ahLst/>
              <a:cxnLst/>
              <a:rect l="l" t="t" r="r" b="b"/>
              <a:pathLst>
                <a:path w="54074" h="163930" extrusionOk="0">
                  <a:moveTo>
                    <a:pt x="0" y="0"/>
                  </a:moveTo>
                  <a:lnTo>
                    <a:pt x="0" y="163930"/>
                  </a:lnTo>
                  <a:lnTo>
                    <a:pt x="54074" y="163930"/>
                  </a:lnTo>
                  <a:lnTo>
                    <a:pt x="54074"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 name="Google Shape;14;p2"/>
            <p:cNvSpPr/>
            <p:nvPr/>
          </p:nvSpPr>
          <p:spPr>
            <a:xfrm>
              <a:off x="727206" y="3179633"/>
              <a:ext cx="114596" cy="115517"/>
            </a:xfrm>
            <a:custGeom>
              <a:avLst/>
              <a:gdLst/>
              <a:ahLst/>
              <a:cxnLst/>
              <a:rect l="l" t="t" r="r" b="b"/>
              <a:pathLst>
                <a:path w="114596" h="115517" extrusionOk="0">
                  <a:moveTo>
                    <a:pt x="0" y="0"/>
                  </a:moveTo>
                  <a:lnTo>
                    <a:pt x="0" y="115517"/>
                  </a:lnTo>
                  <a:lnTo>
                    <a:pt x="114596" y="115517"/>
                  </a:lnTo>
                  <a:lnTo>
                    <a:pt x="114596"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 name="Google Shape;15;p2"/>
            <p:cNvSpPr/>
            <p:nvPr/>
          </p:nvSpPr>
          <p:spPr>
            <a:xfrm>
              <a:off x="844993" y="3179610"/>
              <a:ext cx="111608" cy="115697"/>
            </a:xfrm>
            <a:custGeom>
              <a:avLst/>
              <a:gdLst/>
              <a:ahLst/>
              <a:cxnLst/>
              <a:rect l="l" t="t" r="r" b="b"/>
              <a:pathLst>
                <a:path w="111608" h="115697" extrusionOk="0">
                  <a:moveTo>
                    <a:pt x="0" y="0"/>
                  </a:moveTo>
                  <a:lnTo>
                    <a:pt x="0" y="115697"/>
                  </a:lnTo>
                  <a:lnTo>
                    <a:pt x="111608" y="115697"/>
                  </a:lnTo>
                  <a:lnTo>
                    <a:pt x="111608"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 name="Google Shape;16;p2"/>
            <p:cNvSpPr/>
            <p:nvPr/>
          </p:nvSpPr>
          <p:spPr>
            <a:xfrm>
              <a:off x="388921" y="3235842"/>
              <a:ext cx="219891" cy="59398"/>
            </a:xfrm>
            <a:custGeom>
              <a:avLst/>
              <a:gdLst/>
              <a:ahLst/>
              <a:cxnLst/>
              <a:rect l="l" t="t" r="r" b="b"/>
              <a:pathLst>
                <a:path w="219891" h="59398" extrusionOk="0">
                  <a:moveTo>
                    <a:pt x="0" y="0"/>
                  </a:moveTo>
                  <a:lnTo>
                    <a:pt x="0" y="59399"/>
                  </a:lnTo>
                  <a:lnTo>
                    <a:pt x="219892" y="59399"/>
                  </a:lnTo>
                  <a:lnTo>
                    <a:pt x="219892"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 name="Google Shape;17;p2"/>
            <p:cNvSpPr/>
            <p:nvPr/>
          </p:nvSpPr>
          <p:spPr>
            <a:xfrm>
              <a:off x="496688" y="3122436"/>
              <a:ext cx="111990" cy="110777"/>
            </a:xfrm>
            <a:custGeom>
              <a:avLst/>
              <a:gdLst/>
              <a:ahLst/>
              <a:cxnLst/>
              <a:rect l="l" t="t" r="r" b="b"/>
              <a:pathLst>
                <a:path w="111990" h="110777" extrusionOk="0">
                  <a:moveTo>
                    <a:pt x="0" y="0"/>
                  </a:moveTo>
                  <a:lnTo>
                    <a:pt x="0" y="110777"/>
                  </a:lnTo>
                  <a:lnTo>
                    <a:pt x="111990" y="110777"/>
                  </a:lnTo>
                  <a:lnTo>
                    <a:pt x="111990"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 name="Google Shape;18;p2"/>
            <p:cNvSpPr/>
            <p:nvPr/>
          </p:nvSpPr>
          <p:spPr>
            <a:xfrm>
              <a:off x="223036" y="2615840"/>
              <a:ext cx="54074" cy="55107"/>
            </a:xfrm>
            <a:custGeom>
              <a:avLst/>
              <a:gdLst/>
              <a:ahLst/>
              <a:cxnLst/>
              <a:rect l="l" t="t" r="r" b="b"/>
              <a:pathLst>
                <a:path w="54074" h="55107" extrusionOk="0">
                  <a:moveTo>
                    <a:pt x="0" y="0"/>
                  </a:moveTo>
                  <a:lnTo>
                    <a:pt x="0" y="55108"/>
                  </a:lnTo>
                  <a:lnTo>
                    <a:pt x="54074" y="55108"/>
                  </a:lnTo>
                  <a:lnTo>
                    <a:pt x="54074"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 name="Google Shape;19;p2"/>
            <p:cNvSpPr/>
            <p:nvPr/>
          </p:nvSpPr>
          <p:spPr>
            <a:xfrm>
              <a:off x="391707" y="2795114"/>
              <a:ext cx="55107" cy="55107"/>
            </a:xfrm>
            <a:custGeom>
              <a:avLst/>
              <a:gdLst/>
              <a:ahLst/>
              <a:cxnLst/>
              <a:rect l="l" t="t" r="r" b="b"/>
              <a:pathLst>
                <a:path w="55107" h="55107" extrusionOk="0">
                  <a:moveTo>
                    <a:pt x="0" y="0"/>
                  </a:moveTo>
                  <a:lnTo>
                    <a:pt x="0" y="55108"/>
                  </a:lnTo>
                  <a:lnTo>
                    <a:pt x="55108" y="55108"/>
                  </a:lnTo>
                  <a:lnTo>
                    <a:pt x="55108"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 name="Google Shape;20;p2"/>
            <p:cNvSpPr/>
            <p:nvPr/>
          </p:nvSpPr>
          <p:spPr>
            <a:xfrm>
              <a:off x="334914" y="2727965"/>
              <a:ext cx="55377" cy="55107"/>
            </a:xfrm>
            <a:custGeom>
              <a:avLst/>
              <a:gdLst/>
              <a:ahLst/>
              <a:cxnLst/>
              <a:rect l="l" t="t" r="r" b="b"/>
              <a:pathLst>
                <a:path w="55377" h="55107" extrusionOk="0">
                  <a:moveTo>
                    <a:pt x="0" y="0"/>
                  </a:moveTo>
                  <a:lnTo>
                    <a:pt x="0" y="55108"/>
                  </a:lnTo>
                  <a:lnTo>
                    <a:pt x="55377" y="55108"/>
                  </a:lnTo>
                  <a:lnTo>
                    <a:pt x="55377"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 name="Google Shape;21;p2"/>
            <p:cNvSpPr/>
            <p:nvPr/>
          </p:nvSpPr>
          <p:spPr>
            <a:xfrm>
              <a:off x="496576" y="2898725"/>
              <a:ext cx="55017" cy="55107"/>
            </a:xfrm>
            <a:custGeom>
              <a:avLst/>
              <a:gdLst/>
              <a:ahLst/>
              <a:cxnLst/>
              <a:rect l="l" t="t" r="r" b="b"/>
              <a:pathLst>
                <a:path w="55017" h="55107" extrusionOk="0">
                  <a:moveTo>
                    <a:pt x="0" y="0"/>
                  </a:moveTo>
                  <a:lnTo>
                    <a:pt x="0" y="55108"/>
                  </a:lnTo>
                  <a:lnTo>
                    <a:pt x="55018" y="55108"/>
                  </a:lnTo>
                  <a:lnTo>
                    <a:pt x="55018"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 name="Google Shape;22;p2"/>
            <p:cNvSpPr/>
            <p:nvPr/>
          </p:nvSpPr>
          <p:spPr>
            <a:xfrm>
              <a:off x="669155" y="3064340"/>
              <a:ext cx="54928" cy="55938"/>
            </a:xfrm>
            <a:custGeom>
              <a:avLst/>
              <a:gdLst/>
              <a:ahLst/>
              <a:cxnLst/>
              <a:rect l="l" t="t" r="r" b="b"/>
              <a:pathLst>
                <a:path w="54928" h="55938" extrusionOk="0">
                  <a:moveTo>
                    <a:pt x="0" y="0"/>
                  </a:moveTo>
                  <a:lnTo>
                    <a:pt x="0" y="55939"/>
                  </a:lnTo>
                  <a:lnTo>
                    <a:pt x="54928" y="55939"/>
                  </a:lnTo>
                  <a:lnTo>
                    <a:pt x="54928"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 name="Google Shape;23;p2"/>
            <p:cNvSpPr/>
            <p:nvPr/>
          </p:nvSpPr>
          <p:spPr>
            <a:xfrm>
              <a:off x="280166" y="2673239"/>
              <a:ext cx="51760" cy="110058"/>
            </a:xfrm>
            <a:custGeom>
              <a:avLst/>
              <a:gdLst/>
              <a:ahLst/>
              <a:cxnLst/>
              <a:rect l="l" t="t" r="r" b="b"/>
              <a:pathLst>
                <a:path w="51760" h="110058" extrusionOk="0">
                  <a:moveTo>
                    <a:pt x="0" y="0"/>
                  </a:moveTo>
                  <a:lnTo>
                    <a:pt x="0" y="110058"/>
                  </a:lnTo>
                  <a:lnTo>
                    <a:pt x="51760" y="110058"/>
                  </a:lnTo>
                  <a:lnTo>
                    <a:pt x="51760"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 name="Google Shape;24;p2"/>
            <p:cNvSpPr/>
            <p:nvPr/>
          </p:nvSpPr>
          <p:spPr>
            <a:xfrm>
              <a:off x="446613" y="2852805"/>
              <a:ext cx="46660" cy="100869"/>
            </a:xfrm>
            <a:custGeom>
              <a:avLst/>
              <a:gdLst/>
              <a:ahLst/>
              <a:cxnLst/>
              <a:rect l="l" t="t" r="r" b="b"/>
              <a:pathLst>
                <a:path w="46660" h="100869" extrusionOk="0">
                  <a:moveTo>
                    <a:pt x="0" y="0"/>
                  </a:moveTo>
                  <a:lnTo>
                    <a:pt x="0" y="100870"/>
                  </a:lnTo>
                  <a:lnTo>
                    <a:pt x="46661" y="100870"/>
                  </a:lnTo>
                  <a:lnTo>
                    <a:pt x="46661"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 name="Google Shape;25;p2"/>
            <p:cNvSpPr/>
            <p:nvPr/>
          </p:nvSpPr>
          <p:spPr>
            <a:xfrm>
              <a:off x="611913" y="3179723"/>
              <a:ext cx="54074" cy="115517"/>
            </a:xfrm>
            <a:custGeom>
              <a:avLst/>
              <a:gdLst/>
              <a:ahLst/>
              <a:cxnLst/>
              <a:rect l="l" t="t" r="r" b="b"/>
              <a:pathLst>
                <a:path w="54074" h="115517" extrusionOk="0">
                  <a:moveTo>
                    <a:pt x="0" y="0"/>
                  </a:moveTo>
                  <a:lnTo>
                    <a:pt x="0" y="115517"/>
                  </a:lnTo>
                  <a:lnTo>
                    <a:pt x="54074" y="115517"/>
                  </a:lnTo>
                  <a:lnTo>
                    <a:pt x="54074"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 name="Google Shape;26;p2"/>
            <p:cNvSpPr/>
            <p:nvPr/>
          </p:nvSpPr>
          <p:spPr>
            <a:xfrm>
              <a:off x="107834" y="3182509"/>
              <a:ext cx="111990" cy="112731"/>
            </a:xfrm>
            <a:custGeom>
              <a:avLst/>
              <a:gdLst/>
              <a:ahLst/>
              <a:cxnLst/>
              <a:rect l="l" t="t" r="r" b="b"/>
              <a:pathLst>
                <a:path w="111990" h="112731" extrusionOk="0">
                  <a:moveTo>
                    <a:pt x="0" y="0"/>
                  </a:moveTo>
                  <a:lnTo>
                    <a:pt x="0" y="112732"/>
                  </a:lnTo>
                  <a:lnTo>
                    <a:pt x="111990" y="112732"/>
                  </a:lnTo>
                  <a:lnTo>
                    <a:pt x="111990"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 name="Google Shape;27;p2"/>
            <p:cNvSpPr/>
            <p:nvPr/>
          </p:nvSpPr>
          <p:spPr>
            <a:xfrm>
              <a:off x="446747" y="2956124"/>
              <a:ext cx="148608" cy="50457"/>
            </a:xfrm>
            <a:custGeom>
              <a:avLst/>
              <a:gdLst/>
              <a:ahLst/>
              <a:cxnLst/>
              <a:rect l="l" t="t" r="r" b="b"/>
              <a:pathLst>
                <a:path w="148608" h="50457" extrusionOk="0">
                  <a:moveTo>
                    <a:pt x="0" y="0"/>
                  </a:moveTo>
                  <a:lnTo>
                    <a:pt x="0" y="50457"/>
                  </a:lnTo>
                  <a:lnTo>
                    <a:pt x="148609" y="50457"/>
                  </a:lnTo>
                  <a:lnTo>
                    <a:pt x="148609"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 name="Google Shape;28;p2"/>
            <p:cNvSpPr/>
            <p:nvPr/>
          </p:nvSpPr>
          <p:spPr>
            <a:xfrm>
              <a:off x="611913" y="3013209"/>
              <a:ext cx="54074" cy="163930"/>
            </a:xfrm>
            <a:custGeom>
              <a:avLst/>
              <a:gdLst/>
              <a:ahLst/>
              <a:cxnLst/>
              <a:rect l="l" t="t" r="r" b="b"/>
              <a:pathLst>
                <a:path w="54074" h="163930" extrusionOk="0">
                  <a:moveTo>
                    <a:pt x="0" y="0"/>
                  </a:moveTo>
                  <a:lnTo>
                    <a:pt x="0" y="163930"/>
                  </a:lnTo>
                  <a:lnTo>
                    <a:pt x="54074" y="163930"/>
                  </a:lnTo>
                  <a:lnTo>
                    <a:pt x="54074"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 name="Google Shape;29;p2"/>
            <p:cNvSpPr/>
            <p:nvPr/>
          </p:nvSpPr>
          <p:spPr>
            <a:xfrm>
              <a:off x="165323" y="2558373"/>
              <a:ext cx="54635" cy="112327"/>
            </a:xfrm>
            <a:custGeom>
              <a:avLst/>
              <a:gdLst/>
              <a:ahLst/>
              <a:cxnLst/>
              <a:rect l="l" t="t" r="r" b="b"/>
              <a:pathLst>
                <a:path w="54635" h="112327" extrusionOk="0">
                  <a:moveTo>
                    <a:pt x="0" y="0"/>
                  </a:moveTo>
                  <a:lnTo>
                    <a:pt x="0" y="112327"/>
                  </a:lnTo>
                  <a:lnTo>
                    <a:pt x="54636" y="112327"/>
                  </a:lnTo>
                  <a:lnTo>
                    <a:pt x="54636"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 name="Google Shape;30;p2"/>
            <p:cNvSpPr/>
            <p:nvPr/>
          </p:nvSpPr>
          <p:spPr>
            <a:xfrm>
              <a:off x="222992" y="3235842"/>
              <a:ext cx="166064" cy="59398"/>
            </a:xfrm>
            <a:custGeom>
              <a:avLst/>
              <a:gdLst/>
              <a:ahLst/>
              <a:cxnLst/>
              <a:rect l="l" t="t" r="r" b="b"/>
              <a:pathLst>
                <a:path w="166064" h="59398" extrusionOk="0">
                  <a:moveTo>
                    <a:pt x="0" y="0"/>
                  </a:moveTo>
                  <a:lnTo>
                    <a:pt x="0" y="59399"/>
                  </a:lnTo>
                  <a:lnTo>
                    <a:pt x="166065" y="59399"/>
                  </a:lnTo>
                  <a:lnTo>
                    <a:pt x="166065"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 name="Google Shape;31;p2"/>
            <p:cNvSpPr/>
            <p:nvPr/>
          </p:nvSpPr>
          <p:spPr>
            <a:xfrm>
              <a:off x="669155" y="3123020"/>
              <a:ext cx="54928" cy="172220"/>
            </a:xfrm>
            <a:custGeom>
              <a:avLst/>
              <a:gdLst/>
              <a:ahLst/>
              <a:cxnLst/>
              <a:rect l="l" t="t" r="r" b="b"/>
              <a:pathLst>
                <a:path w="54928" h="172220" extrusionOk="0">
                  <a:moveTo>
                    <a:pt x="0" y="0"/>
                  </a:moveTo>
                  <a:lnTo>
                    <a:pt x="0" y="172220"/>
                  </a:lnTo>
                  <a:lnTo>
                    <a:pt x="54928" y="172220"/>
                  </a:lnTo>
                  <a:lnTo>
                    <a:pt x="54928"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 name="Google Shape;32;p2"/>
            <p:cNvSpPr/>
            <p:nvPr/>
          </p:nvSpPr>
          <p:spPr>
            <a:xfrm>
              <a:off x="223036" y="3068564"/>
              <a:ext cx="54074" cy="164671"/>
            </a:xfrm>
            <a:custGeom>
              <a:avLst/>
              <a:gdLst/>
              <a:ahLst/>
              <a:cxnLst/>
              <a:rect l="l" t="t" r="r" b="b"/>
              <a:pathLst>
                <a:path w="54074" h="164671" extrusionOk="0">
                  <a:moveTo>
                    <a:pt x="0" y="0"/>
                  </a:moveTo>
                  <a:lnTo>
                    <a:pt x="0" y="164672"/>
                  </a:lnTo>
                  <a:lnTo>
                    <a:pt x="54074" y="164672"/>
                  </a:lnTo>
                  <a:lnTo>
                    <a:pt x="54074"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 name="Google Shape;33;p2"/>
            <p:cNvSpPr/>
            <p:nvPr/>
          </p:nvSpPr>
          <p:spPr>
            <a:xfrm>
              <a:off x="223104" y="2898545"/>
              <a:ext cx="166131" cy="55017"/>
            </a:xfrm>
            <a:custGeom>
              <a:avLst/>
              <a:gdLst/>
              <a:ahLst/>
              <a:cxnLst/>
              <a:rect l="l" t="t" r="r" b="b"/>
              <a:pathLst>
                <a:path w="166131" h="55017" extrusionOk="0">
                  <a:moveTo>
                    <a:pt x="0" y="0"/>
                  </a:moveTo>
                  <a:lnTo>
                    <a:pt x="0" y="55018"/>
                  </a:lnTo>
                  <a:lnTo>
                    <a:pt x="166132" y="55018"/>
                  </a:lnTo>
                  <a:lnTo>
                    <a:pt x="166132"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 name="Google Shape;34;p2"/>
            <p:cNvSpPr/>
            <p:nvPr/>
          </p:nvSpPr>
          <p:spPr>
            <a:xfrm>
              <a:off x="727206" y="3122818"/>
              <a:ext cx="229327" cy="53939"/>
            </a:xfrm>
            <a:custGeom>
              <a:avLst/>
              <a:gdLst/>
              <a:ahLst/>
              <a:cxnLst/>
              <a:rect l="l" t="t" r="r" b="b"/>
              <a:pathLst>
                <a:path w="229327" h="53939" extrusionOk="0">
                  <a:moveTo>
                    <a:pt x="0" y="0"/>
                  </a:moveTo>
                  <a:lnTo>
                    <a:pt x="0" y="53940"/>
                  </a:lnTo>
                  <a:lnTo>
                    <a:pt x="229327" y="53940"/>
                  </a:lnTo>
                  <a:lnTo>
                    <a:pt x="229327"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 name="Google Shape;35;p2"/>
            <p:cNvSpPr/>
            <p:nvPr/>
          </p:nvSpPr>
          <p:spPr>
            <a:xfrm>
              <a:off x="6986" y="2898545"/>
              <a:ext cx="212972" cy="55017"/>
            </a:xfrm>
            <a:custGeom>
              <a:avLst/>
              <a:gdLst/>
              <a:ahLst/>
              <a:cxnLst/>
              <a:rect l="l" t="t" r="r" b="b"/>
              <a:pathLst>
                <a:path w="212972" h="55017" extrusionOk="0">
                  <a:moveTo>
                    <a:pt x="0" y="0"/>
                  </a:moveTo>
                  <a:lnTo>
                    <a:pt x="0" y="55018"/>
                  </a:lnTo>
                  <a:lnTo>
                    <a:pt x="212972" y="55018"/>
                  </a:lnTo>
                  <a:lnTo>
                    <a:pt x="212972"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 name="Google Shape;36;p2"/>
            <p:cNvSpPr/>
            <p:nvPr/>
          </p:nvSpPr>
          <p:spPr>
            <a:xfrm>
              <a:off x="165165" y="2673194"/>
              <a:ext cx="112147" cy="109900"/>
            </a:xfrm>
            <a:custGeom>
              <a:avLst/>
              <a:gdLst/>
              <a:ahLst/>
              <a:cxnLst/>
              <a:rect l="l" t="t" r="r" b="b"/>
              <a:pathLst>
                <a:path w="112147" h="109900" extrusionOk="0">
                  <a:moveTo>
                    <a:pt x="0" y="0"/>
                  </a:moveTo>
                  <a:lnTo>
                    <a:pt x="0" y="109901"/>
                  </a:lnTo>
                  <a:lnTo>
                    <a:pt x="112148" y="109901"/>
                  </a:lnTo>
                  <a:lnTo>
                    <a:pt x="112148"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 name="Google Shape;37;p2"/>
            <p:cNvSpPr/>
            <p:nvPr/>
          </p:nvSpPr>
          <p:spPr>
            <a:xfrm>
              <a:off x="165345" y="2785544"/>
              <a:ext cx="223329" cy="110777"/>
            </a:xfrm>
            <a:custGeom>
              <a:avLst/>
              <a:gdLst/>
              <a:ahLst/>
              <a:cxnLst/>
              <a:rect l="l" t="t" r="r" b="b"/>
              <a:pathLst>
                <a:path w="223329" h="110777" extrusionOk="0">
                  <a:moveTo>
                    <a:pt x="0" y="0"/>
                  </a:moveTo>
                  <a:lnTo>
                    <a:pt x="0" y="110777"/>
                  </a:lnTo>
                  <a:lnTo>
                    <a:pt x="223329" y="110777"/>
                  </a:lnTo>
                  <a:lnTo>
                    <a:pt x="223329"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 name="Google Shape;38;p2"/>
            <p:cNvSpPr/>
            <p:nvPr/>
          </p:nvSpPr>
          <p:spPr>
            <a:xfrm>
              <a:off x="107182" y="2956057"/>
              <a:ext cx="224744" cy="110777"/>
            </a:xfrm>
            <a:custGeom>
              <a:avLst/>
              <a:gdLst/>
              <a:ahLst/>
              <a:cxnLst/>
              <a:rect l="l" t="t" r="r" b="b"/>
              <a:pathLst>
                <a:path w="224744" h="110777" extrusionOk="0">
                  <a:moveTo>
                    <a:pt x="0" y="0"/>
                  </a:moveTo>
                  <a:lnTo>
                    <a:pt x="0" y="110777"/>
                  </a:lnTo>
                  <a:lnTo>
                    <a:pt x="224744" y="110777"/>
                  </a:lnTo>
                  <a:lnTo>
                    <a:pt x="224744"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 name="Google Shape;39;p2"/>
            <p:cNvSpPr/>
            <p:nvPr/>
          </p:nvSpPr>
          <p:spPr>
            <a:xfrm>
              <a:off x="280391" y="3122279"/>
              <a:ext cx="212882" cy="110867"/>
            </a:xfrm>
            <a:custGeom>
              <a:avLst/>
              <a:gdLst/>
              <a:ahLst/>
              <a:cxnLst/>
              <a:rect l="l" t="t" r="r" b="b"/>
              <a:pathLst>
                <a:path w="212882" h="110867" extrusionOk="0">
                  <a:moveTo>
                    <a:pt x="0" y="0"/>
                  </a:moveTo>
                  <a:lnTo>
                    <a:pt x="0" y="110867"/>
                  </a:lnTo>
                  <a:lnTo>
                    <a:pt x="212883" y="110867"/>
                  </a:lnTo>
                  <a:lnTo>
                    <a:pt x="212883"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 name="Google Shape;40;p2"/>
            <p:cNvSpPr/>
            <p:nvPr/>
          </p:nvSpPr>
          <p:spPr>
            <a:xfrm>
              <a:off x="0" y="3069215"/>
              <a:ext cx="220049" cy="110777"/>
            </a:xfrm>
            <a:custGeom>
              <a:avLst/>
              <a:gdLst/>
              <a:ahLst/>
              <a:cxnLst/>
              <a:rect l="l" t="t" r="r" b="b"/>
              <a:pathLst>
                <a:path w="220049" h="110777" extrusionOk="0">
                  <a:moveTo>
                    <a:pt x="0" y="0"/>
                  </a:moveTo>
                  <a:lnTo>
                    <a:pt x="0" y="110777"/>
                  </a:lnTo>
                  <a:lnTo>
                    <a:pt x="220049" y="110777"/>
                  </a:lnTo>
                  <a:lnTo>
                    <a:pt x="220049"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41" name="Google Shape;41;p2"/>
          <p:cNvSpPr txBox="1">
            <a:spLocks noGrp="1"/>
          </p:cNvSpPr>
          <p:nvPr>
            <p:ph type="ctrTitle"/>
          </p:nvPr>
        </p:nvSpPr>
        <p:spPr>
          <a:xfrm>
            <a:off x="1755300" y="826424"/>
            <a:ext cx="5633400" cy="24630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lt2"/>
              </a:buClr>
              <a:buSzPts val="5200"/>
              <a:buFont typeface="Nunito Sans Black"/>
              <a:buNone/>
              <a:defRPr sz="5500">
                <a:solidFill>
                  <a:schemeClr val="lt2"/>
                </a:solidFill>
                <a:latin typeface="Nunito Sans Black"/>
                <a:ea typeface="Nunito Sans Black"/>
                <a:cs typeface="Nunito Sans Black"/>
                <a:sym typeface="Nunito Sans Black"/>
              </a:defRPr>
            </a:lvl1pPr>
            <a:lvl2pPr lvl="1" algn="ctr">
              <a:spcBef>
                <a:spcPts val="0"/>
              </a:spcBef>
              <a:spcAft>
                <a:spcPts val="0"/>
              </a:spcAft>
              <a:buSzPts val="5200"/>
              <a:buFont typeface="Nunito Sans Black"/>
              <a:buNone/>
              <a:defRPr sz="5200">
                <a:latin typeface="Nunito Sans Black"/>
                <a:ea typeface="Nunito Sans Black"/>
                <a:cs typeface="Nunito Sans Black"/>
                <a:sym typeface="Nunito Sans Black"/>
              </a:defRPr>
            </a:lvl2pPr>
            <a:lvl3pPr lvl="2" algn="ctr">
              <a:spcBef>
                <a:spcPts val="0"/>
              </a:spcBef>
              <a:spcAft>
                <a:spcPts val="0"/>
              </a:spcAft>
              <a:buSzPts val="5200"/>
              <a:buFont typeface="Nunito Sans Black"/>
              <a:buNone/>
              <a:defRPr sz="5200">
                <a:latin typeface="Nunito Sans Black"/>
                <a:ea typeface="Nunito Sans Black"/>
                <a:cs typeface="Nunito Sans Black"/>
                <a:sym typeface="Nunito Sans Black"/>
              </a:defRPr>
            </a:lvl3pPr>
            <a:lvl4pPr lvl="3" algn="ctr">
              <a:spcBef>
                <a:spcPts val="0"/>
              </a:spcBef>
              <a:spcAft>
                <a:spcPts val="0"/>
              </a:spcAft>
              <a:buSzPts val="5200"/>
              <a:buFont typeface="Nunito Sans Black"/>
              <a:buNone/>
              <a:defRPr sz="5200">
                <a:latin typeface="Nunito Sans Black"/>
                <a:ea typeface="Nunito Sans Black"/>
                <a:cs typeface="Nunito Sans Black"/>
                <a:sym typeface="Nunito Sans Black"/>
              </a:defRPr>
            </a:lvl4pPr>
            <a:lvl5pPr lvl="4" algn="ctr">
              <a:spcBef>
                <a:spcPts val="0"/>
              </a:spcBef>
              <a:spcAft>
                <a:spcPts val="0"/>
              </a:spcAft>
              <a:buSzPts val="5200"/>
              <a:buFont typeface="Nunito Sans Black"/>
              <a:buNone/>
              <a:defRPr sz="5200">
                <a:latin typeface="Nunito Sans Black"/>
                <a:ea typeface="Nunito Sans Black"/>
                <a:cs typeface="Nunito Sans Black"/>
                <a:sym typeface="Nunito Sans Black"/>
              </a:defRPr>
            </a:lvl5pPr>
            <a:lvl6pPr lvl="5" algn="ctr">
              <a:spcBef>
                <a:spcPts val="0"/>
              </a:spcBef>
              <a:spcAft>
                <a:spcPts val="0"/>
              </a:spcAft>
              <a:buSzPts val="5200"/>
              <a:buFont typeface="Nunito Sans Black"/>
              <a:buNone/>
              <a:defRPr sz="5200">
                <a:latin typeface="Nunito Sans Black"/>
                <a:ea typeface="Nunito Sans Black"/>
                <a:cs typeface="Nunito Sans Black"/>
                <a:sym typeface="Nunito Sans Black"/>
              </a:defRPr>
            </a:lvl6pPr>
            <a:lvl7pPr lvl="6" algn="ctr">
              <a:spcBef>
                <a:spcPts val="0"/>
              </a:spcBef>
              <a:spcAft>
                <a:spcPts val="0"/>
              </a:spcAft>
              <a:buSzPts val="5200"/>
              <a:buFont typeface="Nunito Sans Black"/>
              <a:buNone/>
              <a:defRPr sz="5200">
                <a:latin typeface="Nunito Sans Black"/>
                <a:ea typeface="Nunito Sans Black"/>
                <a:cs typeface="Nunito Sans Black"/>
                <a:sym typeface="Nunito Sans Black"/>
              </a:defRPr>
            </a:lvl7pPr>
            <a:lvl8pPr lvl="7" algn="ctr">
              <a:spcBef>
                <a:spcPts val="0"/>
              </a:spcBef>
              <a:spcAft>
                <a:spcPts val="0"/>
              </a:spcAft>
              <a:buSzPts val="5200"/>
              <a:buFont typeface="Nunito Sans Black"/>
              <a:buNone/>
              <a:defRPr sz="5200">
                <a:latin typeface="Nunito Sans Black"/>
                <a:ea typeface="Nunito Sans Black"/>
                <a:cs typeface="Nunito Sans Black"/>
                <a:sym typeface="Nunito Sans Black"/>
              </a:defRPr>
            </a:lvl8pPr>
            <a:lvl9pPr lvl="8" algn="ctr">
              <a:spcBef>
                <a:spcPts val="0"/>
              </a:spcBef>
              <a:spcAft>
                <a:spcPts val="0"/>
              </a:spcAft>
              <a:buSzPts val="5200"/>
              <a:buFont typeface="Nunito Sans Black"/>
              <a:buNone/>
              <a:defRPr sz="5200">
                <a:latin typeface="Nunito Sans Black"/>
                <a:ea typeface="Nunito Sans Black"/>
                <a:cs typeface="Nunito Sans Black"/>
                <a:sym typeface="Nunito Sans Black"/>
              </a:defRPr>
            </a:lvl9pPr>
          </a:lstStyle>
          <a:p>
            <a:endParaRPr/>
          </a:p>
        </p:txBody>
      </p:sp>
      <p:sp>
        <p:nvSpPr>
          <p:cNvPr id="42" name="Google Shape;42;p2"/>
          <p:cNvSpPr txBox="1">
            <a:spLocks noGrp="1"/>
          </p:cNvSpPr>
          <p:nvPr>
            <p:ph type="subTitle" idx="1"/>
          </p:nvPr>
        </p:nvSpPr>
        <p:spPr>
          <a:xfrm>
            <a:off x="1755300" y="3289426"/>
            <a:ext cx="5633400" cy="511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2800"/>
              <a:buFont typeface="Nunito Sans"/>
              <a:buNone/>
              <a:defRPr sz="2000">
                <a:solidFill>
                  <a:schemeClr val="dk1"/>
                </a:solidFill>
                <a:latin typeface="Nunito Sans"/>
                <a:ea typeface="Nunito Sans"/>
                <a:cs typeface="Nunito Sans"/>
                <a:sym typeface="Nunito Sans"/>
              </a:defRPr>
            </a:lvl1pPr>
            <a:lvl2pPr lvl="1" algn="ctr">
              <a:lnSpc>
                <a:spcPct val="100000"/>
              </a:lnSpc>
              <a:spcBef>
                <a:spcPts val="0"/>
              </a:spcBef>
              <a:spcAft>
                <a:spcPts val="0"/>
              </a:spcAft>
              <a:buClr>
                <a:schemeClr val="dk1"/>
              </a:buClr>
              <a:buSzPts val="2800"/>
              <a:buFont typeface="Nunito Sans"/>
              <a:buNone/>
              <a:defRPr sz="2800">
                <a:solidFill>
                  <a:schemeClr val="dk1"/>
                </a:solidFill>
                <a:latin typeface="Nunito Sans"/>
                <a:ea typeface="Nunito Sans"/>
                <a:cs typeface="Nunito Sans"/>
                <a:sym typeface="Nunito Sans"/>
              </a:defRPr>
            </a:lvl2pPr>
            <a:lvl3pPr lvl="2" algn="ctr">
              <a:lnSpc>
                <a:spcPct val="100000"/>
              </a:lnSpc>
              <a:spcBef>
                <a:spcPts val="0"/>
              </a:spcBef>
              <a:spcAft>
                <a:spcPts val="0"/>
              </a:spcAft>
              <a:buClr>
                <a:schemeClr val="dk1"/>
              </a:buClr>
              <a:buSzPts val="2800"/>
              <a:buFont typeface="Nunito Sans"/>
              <a:buNone/>
              <a:defRPr sz="2800">
                <a:solidFill>
                  <a:schemeClr val="dk1"/>
                </a:solidFill>
                <a:latin typeface="Nunito Sans"/>
                <a:ea typeface="Nunito Sans"/>
                <a:cs typeface="Nunito Sans"/>
                <a:sym typeface="Nunito Sans"/>
              </a:defRPr>
            </a:lvl3pPr>
            <a:lvl4pPr lvl="3" algn="ctr">
              <a:lnSpc>
                <a:spcPct val="100000"/>
              </a:lnSpc>
              <a:spcBef>
                <a:spcPts val="0"/>
              </a:spcBef>
              <a:spcAft>
                <a:spcPts val="0"/>
              </a:spcAft>
              <a:buClr>
                <a:schemeClr val="dk1"/>
              </a:buClr>
              <a:buSzPts val="2800"/>
              <a:buFont typeface="Nunito Sans"/>
              <a:buNone/>
              <a:defRPr sz="2800">
                <a:solidFill>
                  <a:schemeClr val="dk1"/>
                </a:solidFill>
                <a:latin typeface="Nunito Sans"/>
                <a:ea typeface="Nunito Sans"/>
                <a:cs typeface="Nunito Sans"/>
                <a:sym typeface="Nunito Sans"/>
              </a:defRPr>
            </a:lvl4pPr>
            <a:lvl5pPr lvl="4" algn="ctr">
              <a:lnSpc>
                <a:spcPct val="100000"/>
              </a:lnSpc>
              <a:spcBef>
                <a:spcPts val="0"/>
              </a:spcBef>
              <a:spcAft>
                <a:spcPts val="0"/>
              </a:spcAft>
              <a:buClr>
                <a:schemeClr val="dk1"/>
              </a:buClr>
              <a:buSzPts val="2800"/>
              <a:buFont typeface="Nunito Sans"/>
              <a:buNone/>
              <a:defRPr sz="2800">
                <a:solidFill>
                  <a:schemeClr val="dk1"/>
                </a:solidFill>
                <a:latin typeface="Nunito Sans"/>
                <a:ea typeface="Nunito Sans"/>
                <a:cs typeface="Nunito Sans"/>
                <a:sym typeface="Nunito Sans"/>
              </a:defRPr>
            </a:lvl5pPr>
            <a:lvl6pPr lvl="5" algn="ctr">
              <a:lnSpc>
                <a:spcPct val="100000"/>
              </a:lnSpc>
              <a:spcBef>
                <a:spcPts val="0"/>
              </a:spcBef>
              <a:spcAft>
                <a:spcPts val="0"/>
              </a:spcAft>
              <a:buClr>
                <a:schemeClr val="dk1"/>
              </a:buClr>
              <a:buSzPts val="2800"/>
              <a:buFont typeface="Nunito Sans"/>
              <a:buNone/>
              <a:defRPr sz="2800">
                <a:solidFill>
                  <a:schemeClr val="dk1"/>
                </a:solidFill>
                <a:latin typeface="Nunito Sans"/>
                <a:ea typeface="Nunito Sans"/>
                <a:cs typeface="Nunito Sans"/>
                <a:sym typeface="Nunito Sans"/>
              </a:defRPr>
            </a:lvl6pPr>
            <a:lvl7pPr lvl="6" algn="ctr">
              <a:lnSpc>
                <a:spcPct val="100000"/>
              </a:lnSpc>
              <a:spcBef>
                <a:spcPts val="0"/>
              </a:spcBef>
              <a:spcAft>
                <a:spcPts val="0"/>
              </a:spcAft>
              <a:buClr>
                <a:schemeClr val="dk1"/>
              </a:buClr>
              <a:buSzPts val="2800"/>
              <a:buFont typeface="Nunito Sans"/>
              <a:buNone/>
              <a:defRPr sz="2800">
                <a:solidFill>
                  <a:schemeClr val="dk1"/>
                </a:solidFill>
                <a:latin typeface="Nunito Sans"/>
                <a:ea typeface="Nunito Sans"/>
                <a:cs typeface="Nunito Sans"/>
                <a:sym typeface="Nunito Sans"/>
              </a:defRPr>
            </a:lvl7pPr>
            <a:lvl8pPr lvl="7" algn="ctr">
              <a:lnSpc>
                <a:spcPct val="100000"/>
              </a:lnSpc>
              <a:spcBef>
                <a:spcPts val="0"/>
              </a:spcBef>
              <a:spcAft>
                <a:spcPts val="0"/>
              </a:spcAft>
              <a:buClr>
                <a:schemeClr val="dk1"/>
              </a:buClr>
              <a:buSzPts val="2800"/>
              <a:buFont typeface="Nunito Sans"/>
              <a:buNone/>
              <a:defRPr sz="2800">
                <a:solidFill>
                  <a:schemeClr val="dk1"/>
                </a:solidFill>
                <a:latin typeface="Nunito Sans"/>
                <a:ea typeface="Nunito Sans"/>
                <a:cs typeface="Nunito Sans"/>
                <a:sym typeface="Nunito Sans"/>
              </a:defRPr>
            </a:lvl8pPr>
            <a:lvl9pPr lvl="8" algn="ctr">
              <a:lnSpc>
                <a:spcPct val="100000"/>
              </a:lnSpc>
              <a:spcBef>
                <a:spcPts val="0"/>
              </a:spcBef>
              <a:spcAft>
                <a:spcPts val="0"/>
              </a:spcAft>
              <a:buClr>
                <a:schemeClr val="dk1"/>
              </a:buClr>
              <a:buSzPts val="2800"/>
              <a:buFont typeface="Nunito Sans"/>
              <a:buNone/>
              <a:defRPr sz="2800">
                <a:solidFill>
                  <a:schemeClr val="dk1"/>
                </a:solidFill>
                <a:latin typeface="Nunito Sans"/>
                <a:ea typeface="Nunito Sans"/>
                <a:cs typeface="Nunito Sans"/>
                <a:sym typeface="Nunito Sans"/>
              </a:defRPr>
            </a:lvl9pPr>
          </a:lstStyle>
          <a:p>
            <a:endParaRPr/>
          </a:p>
        </p:txBody>
      </p:sp>
      <p:grpSp>
        <p:nvGrpSpPr>
          <p:cNvPr id="43" name="Google Shape;43;p2"/>
          <p:cNvGrpSpPr/>
          <p:nvPr/>
        </p:nvGrpSpPr>
        <p:grpSpPr>
          <a:xfrm flipH="1">
            <a:off x="5806491" y="2018840"/>
            <a:ext cx="4055893" cy="3124840"/>
            <a:chOff x="0" y="2558373"/>
            <a:chExt cx="956601" cy="737008"/>
          </a:xfrm>
        </p:grpSpPr>
        <p:sp>
          <p:nvSpPr>
            <p:cNvPr id="44" name="Google Shape;44;p2"/>
            <p:cNvSpPr/>
            <p:nvPr/>
          </p:nvSpPr>
          <p:spPr>
            <a:xfrm>
              <a:off x="280278" y="3068676"/>
              <a:ext cx="51760" cy="51760"/>
            </a:xfrm>
            <a:custGeom>
              <a:avLst/>
              <a:gdLst/>
              <a:ahLst/>
              <a:cxnLst/>
              <a:rect l="l" t="t" r="r" b="b"/>
              <a:pathLst>
                <a:path w="51760" h="51760" extrusionOk="0">
                  <a:moveTo>
                    <a:pt x="0" y="0"/>
                  </a:moveTo>
                  <a:lnTo>
                    <a:pt x="0" y="51760"/>
                  </a:lnTo>
                  <a:lnTo>
                    <a:pt x="51760" y="51760"/>
                  </a:lnTo>
                  <a:lnTo>
                    <a:pt x="51760"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 name="Google Shape;45;p2"/>
            <p:cNvSpPr/>
            <p:nvPr/>
          </p:nvSpPr>
          <p:spPr>
            <a:xfrm>
              <a:off x="335004" y="2956012"/>
              <a:ext cx="54074" cy="163930"/>
            </a:xfrm>
            <a:custGeom>
              <a:avLst/>
              <a:gdLst/>
              <a:ahLst/>
              <a:cxnLst/>
              <a:rect l="l" t="t" r="r" b="b"/>
              <a:pathLst>
                <a:path w="54074" h="163930" extrusionOk="0">
                  <a:moveTo>
                    <a:pt x="0" y="0"/>
                  </a:moveTo>
                  <a:lnTo>
                    <a:pt x="0" y="163930"/>
                  </a:lnTo>
                  <a:lnTo>
                    <a:pt x="54074" y="163930"/>
                  </a:lnTo>
                  <a:lnTo>
                    <a:pt x="54074"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 name="Google Shape;46;p2"/>
            <p:cNvSpPr/>
            <p:nvPr/>
          </p:nvSpPr>
          <p:spPr>
            <a:xfrm>
              <a:off x="727206" y="3179633"/>
              <a:ext cx="114596" cy="115517"/>
            </a:xfrm>
            <a:custGeom>
              <a:avLst/>
              <a:gdLst/>
              <a:ahLst/>
              <a:cxnLst/>
              <a:rect l="l" t="t" r="r" b="b"/>
              <a:pathLst>
                <a:path w="114596" h="115517" extrusionOk="0">
                  <a:moveTo>
                    <a:pt x="0" y="0"/>
                  </a:moveTo>
                  <a:lnTo>
                    <a:pt x="0" y="115517"/>
                  </a:lnTo>
                  <a:lnTo>
                    <a:pt x="114596" y="115517"/>
                  </a:lnTo>
                  <a:lnTo>
                    <a:pt x="114596"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 name="Google Shape;47;p2"/>
            <p:cNvSpPr/>
            <p:nvPr/>
          </p:nvSpPr>
          <p:spPr>
            <a:xfrm>
              <a:off x="844993" y="3179610"/>
              <a:ext cx="111608" cy="115697"/>
            </a:xfrm>
            <a:custGeom>
              <a:avLst/>
              <a:gdLst/>
              <a:ahLst/>
              <a:cxnLst/>
              <a:rect l="l" t="t" r="r" b="b"/>
              <a:pathLst>
                <a:path w="111608" h="115697" extrusionOk="0">
                  <a:moveTo>
                    <a:pt x="0" y="0"/>
                  </a:moveTo>
                  <a:lnTo>
                    <a:pt x="0" y="115697"/>
                  </a:lnTo>
                  <a:lnTo>
                    <a:pt x="111608" y="115697"/>
                  </a:lnTo>
                  <a:lnTo>
                    <a:pt x="111608"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 name="Google Shape;48;p2"/>
            <p:cNvSpPr/>
            <p:nvPr/>
          </p:nvSpPr>
          <p:spPr>
            <a:xfrm>
              <a:off x="388921" y="3235842"/>
              <a:ext cx="219891" cy="59398"/>
            </a:xfrm>
            <a:custGeom>
              <a:avLst/>
              <a:gdLst/>
              <a:ahLst/>
              <a:cxnLst/>
              <a:rect l="l" t="t" r="r" b="b"/>
              <a:pathLst>
                <a:path w="219891" h="59398" extrusionOk="0">
                  <a:moveTo>
                    <a:pt x="0" y="0"/>
                  </a:moveTo>
                  <a:lnTo>
                    <a:pt x="0" y="59399"/>
                  </a:lnTo>
                  <a:lnTo>
                    <a:pt x="219892" y="59399"/>
                  </a:lnTo>
                  <a:lnTo>
                    <a:pt x="219892"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 name="Google Shape;49;p2"/>
            <p:cNvSpPr/>
            <p:nvPr/>
          </p:nvSpPr>
          <p:spPr>
            <a:xfrm>
              <a:off x="496688" y="3122436"/>
              <a:ext cx="111990" cy="110777"/>
            </a:xfrm>
            <a:custGeom>
              <a:avLst/>
              <a:gdLst/>
              <a:ahLst/>
              <a:cxnLst/>
              <a:rect l="l" t="t" r="r" b="b"/>
              <a:pathLst>
                <a:path w="111990" h="110777" extrusionOk="0">
                  <a:moveTo>
                    <a:pt x="0" y="0"/>
                  </a:moveTo>
                  <a:lnTo>
                    <a:pt x="0" y="110777"/>
                  </a:lnTo>
                  <a:lnTo>
                    <a:pt x="111990" y="110777"/>
                  </a:lnTo>
                  <a:lnTo>
                    <a:pt x="111990"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 name="Google Shape;50;p2"/>
            <p:cNvSpPr/>
            <p:nvPr/>
          </p:nvSpPr>
          <p:spPr>
            <a:xfrm>
              <a:off x="223036" y="2615840"/>
              <a:ext cx="54074" cy="55107"/>
            </a:xfrm>
            <a:custGeom>
              <a:avLst/>
              <a:gdLst/>
              <a:ahLst/>
              <a:cxnLst/>
              <a:rect l="l" t="t" r="r" b="b"/>
              <a:pathLst>
                <a:path w="54074" h="55107" extrusionOk="0">
                  <a:moveTo>
                    <a:pt x="0" y="0"/>
                  </a:moveTo>
                  <a:lnTo>
                    <a:pt x="0" y="55108"/>
                  </a:lnTo>
                  <a:lnTo>
                    <a:pt x="54074" y="55108"/>
                  </a:lnTo>
                  <a:lnTo>
                    <a:pt x="54074"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 name="Google Shape;51;p2"/>
            <p:cNvSpPr/>
            <p:nvPr/>
          </p:nvSpPr>
          <p:spPr>
            <a:xfrm>
              <a:off x="334914" y="2727965"/>
              <a:ext cx="55377" cy="55107"/>
            </a:xfrm>
            <a:custGeom>
              <a:avLst/>
              <a:gdLst/>
              <a:ahLst/>
              <a:cxnLst/>
              <a:rect l="l" t="t" r="r" b="b"/>
              <a:pathLst>
                <a:path w="55377" h="55107" extrusionOk="0">
                  <a:moveTo>
                    <a:pt x="0" y="0"/>
                  </a:moveTo>
                  <a:lnTo>
                    <a:pt x="0" y="55108"/>
                  </a:lnTo>
                  <a:lnTo>
                    <a:pt x="55377" y="55108"/>
                  </a:lnTo>
                  <a:lnTo>
                    <a:pt x="55377"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 name="Google Shape;52;p2"/>
            <p:cNvSpPr/>
            <p:nvPr/>
          </p:nvSpPr>
          <p:spPr>
            <a:xfrm>
              <a:off x="280166" y="2673239"/>
              <a:ext cx="51760" cy="110058"/>
            </a:xfrm>
            <a:custGeom>
              <a:avLst/>
              <a:gdLst/>
              <a:ahLst/>
              <a:cxnLst/>
              <a:rect l="l" t="t" r="r" b="b"/>
              <a:pathLst>
                <a:path w="51760" h="110058" extrusionOk="0">
                  <a:moveTo>
                    <a:pt x="0" y="0"/>
                  </a:moveTo>
                  <a:lnTo>
                    <a:pt x="0" y="110058"/>
                  </a:lnTo>
                  <a:lnTo>
                    <a:pt x="51760" y="110058"/>
                  </a:lnTo>
                  <a:lnTo>
                    <a:pt x="51760"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 name="Google Shape;53;p2"/>
            <p:cNvSpPr/>
            <p:nvPr/>
          </p:nvSpPr>
          <p:spPr>
            <a:xfrm>
              <a:off x="611915" y="3179575"/>
              <a:ext cx="54074" cy="115806"/>
            </a:xfrm>
            <a:custGeom>
              <a:avLst/>
              <a:gdLst/>
              <a:ahLst/>
              <a:cxnLst/>
              <a:rect l="l" t="t" r="r" b="b"/>
              <a:pathLst>
                <a:path w="54074" h="115517" extrusionOk="0">
                  <a:moveTo>
                    <a:pt x="0" y="0"/>
                  </a:moveTo>
                  <a:lnTo>
                    <a:pt x="0" y="115517"/>
                  </a:lnTo>
                  <a:lnTo>
                    <a:pt x="54074" y="115517"/>
                  </a:lnTo>
                  <a:lnTo>
                    <a:pt x="54074"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 name="Google Shape;54;p2"/>
            <p:cNvSpPr/>
            <p:nvPr/>
          </p:nvSpPr>
          <p:spPr>
            <a:xfrm>
              <a:off x="107834" y="3182509"/>
              <a:ext cx="111990" cy="112731"/>
            </a:xfrm>
            <a:custGeom>
              <a:avLst/>
              <a:gdLst/>
              <a:ahLst/>
              <a:cxnLst/>
              <a:rect l="l" t="t" r="r" b="b"/>
              <a:pathLst>
                <a:path w="111990" h="112731" extrusionOk="0">
                  <a:moveTo>
                    <a:pt x="0" y="0"/>
                  </a:moveTo>
                  <a:lnTo>
                    <a:pt x="0" y="112732"/>
                  </a:lnTo>
                  <a:lnTo>
                    <a:pt x="111990" y="112732"/>
                  </a:lnTo>
                  <a:lnTo>
                    <a:pt x="111990"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 name="Google Shape;55;p2"/>
            <p:cNvSpPr/>
            <p:nvPr/>
          </p:nvSpPr>
          <p:spPr>
            <a:xfrm>
              <a:off x="165323" y="2558373"/>
              <a:ext cx="54635" cy="112327"/>
            </a:xfrm>
            <a:custGeom>
              <a:avLst/>
              <a:gdLst/>
              <a:ahLst/>
              <a:cxnLst/>
              <a:rect l="l" t="t" r="r" b="b"/>
              <a:pathLst>
                <a:path w="54635" h="112327" extrusionOk="0">
                  <a:moveTo>
                    <a:pt x="0" y="0"/>
                  </a:moveTo>
                  <a:lnTo>
                    <a:pt x="0" y="112327"/>
                  </a:lnTo>
                  <a:lnTo>
                    <a:pt x="54636" y="112327"/>
                  </a:lnTo>
                  <a:lnTo>
                    <a:pt x="54636"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 name="Google Shape;56;p2"/>
            <p:cNvSpPr/>
            <p:nvPr/>
          </p:nvSpPr>
          <p:spPr>
            <a:xfrm>
              <a:off x="222992" y="3235842"/>
              <a:ext cx="166064" cy="59398"/>
            </a:xfrm>
            <a:custGeom>
              <a:avLst/>
              <a:gdLst/>
              <a:ahLst/>
              <a:cxnLst/>
              <a:rect l="l" t="t" r="r" b="b"/>
              <a:pathLst>
                <a:path w="166064" h="59398" extrusionOk="0">
                  <a:moveTo>
                    <a:pt x="0" y="0"/>
                  </a:moveTo>
                  <a:lnTo>
                    <a:pt x="0" y="59399"/>
                  </a:lnTo>
                  <a:lnTo>
                    <a:pt x="166065" y="59399"/>
                  </a:lnTo>
                  <a:lnTo>
                    <a:pt x="166065"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 name="Google Shape;57;p2"/>
            <p:cNvSpPr/>
            <p:nvPr/>
          </p:nvSpPr>
          <p:spPr>
            <a:xfrm>
              <a:off x="669154" y="3179578"/>
              <a:ext cx="54928" cy="115387"/>
            </a:xfrm>
            <a:custGeom>
              <a:avLst/>
              <a:gdLst/>
              <a:ahLst/>
              <a:cxnLst/>
              <a:rect l="l" t="t" r="r" b="b"/>
              <a:pathLst>
                <a:path w="54928" h="172220" extrusionOk="0">
                  <a:moveTo>
                    <a:pt x="0" y="0"/>
                  </a:moveTo>
                  <a:lnTo>
                    <a:pt x="0" y="172220"/>
                  </a:lnTo>
                  <a:lnTo>
                    <a:pt x="54928" y="172220"/>
                  </a:lnTo>
                  <a:lnTo>
                    <a:pt x="54928"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 name="Google Shape;58;p2"/>
            <p:cNvSpPr/>
            <p:nvPr/>
          </p:nvSpPr>
          <p:spPr>
            <a:xfrm>
              <a:off x="223036" y="3068564"/>
              <a:ext cx="54074" cy="164671"/>
            </a:xfrm>
            <a:custGeom>
              <a:avLst/>
              <a:gdLst/>
              <a:ahLst/>
              <a:cxnLst/>
              <a:rect l="l" t="t" r="r" b="b"/>
              <a:pathLst>
                <a:path w="54074" h="164671" extrusionOk="0">
                  <a:moveTo>
                    <a:pt x="0" y="0"/>
                  </a:moveTo>
                  <a:lnTo>
                    <a:pt x="0" y="164672"/>
                  </a:lnTo>
                  <a:lnTo>
                    <a:pt x="54074" y="164672"/>
                  </a:lnTo>
                  <a:lnTo>
                    <a:pt x="54074"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 name="Google Shape;59;p2"/>
            <p:cNvSpPr/>
            <p:nvPr/>
          </p:nvSpPr>
          <p:spPr>
            <a:xfrm>
              <a:off x="223104" y="2898545"/>
              <a:ext cx="166131" cy="55017"/>
            </a:xfrm>
            <a:custGeom>
              <a:avLst/>
              <a:gdLst/>
              <a:ahLst/>
              <a:cxnLst/>
              <a:rect l="l" t="t" r="r" b="b"/>
              <a:pathLst>
                <a:path w="166131" h="55017" extrusionOk="0">
                  <a:moveTo>
                    <a:pt x="0" y="0"/>
                  </a:moveTo>
                  <a:lnTo>
                    <a:pt x="0" y="55018"/>
                  </a:lnTo>
                  <a:lnTo>
                    <a:pt x="166132" y="55018"/>
                  </a:lnTo>
                  <a:lnTo>
                    <a:pt x="166132"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 name="Google Shape;60;p2"/>
            <p:cNvSpPr/>
            <p:nvPr/>
          </p:nvSpPr>
          <p:spPr>
            <a:xfrm>
              <a:off x="6986" y="2898545"/>
              <a:ext cx="212972" cy="55017"/>
            </a:xfrm>
            <a:custGeom>
              <a:avLst/>
              <a:gdLst/>
              <a:ahLst/>
              <a:cxnLst/>
              <a:rect l="l" t="t" r="r" b="b"/>
              <a:pathLst>
                <a:path w="212972" h="55017" extrusionOk="0">
                  <a:moveTo>
                    <a:pt x="0" y="0"/>
                  </a:moveTo>
                  <a:lnTo>
                    <a:pt x="0" y="55018"/>
                  </a:lnTo>
                  <a:lnTo>
                    <a:pt x="212972" y="55018"/>
                  </a:lnTo>
                  <a:lnTo>
                    <a:pt x="212972"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 name="Google Shape;61;p2"/>
            <p:cNvSpPr/>
            <p:nvPr/>
          </p:nvSpPr>
          <p:spPr>
            <a:xfrm>
              <a:off x="165165" y="2673194"/>
              <a:ext cx="112147" cy="109900"/>
            </a:xfrm>
            <a:custGeom>
              <a:avLst/>
              <a:gdLst/>
              <a:ahLst/>
              <a:cxnLst/>
              <a:rect l="l" t="t" r="r" b="b"/>
              <a:pathLst>
                <a:path w="112147" h="109900" extrusionOk="0">
                  <a:moveTo>
                    <a:pt x="0" y="0"/>
                  </a:moveTo>
                  <a:lnTo>
                    <a:pt x="0" y="109901"/>
                  </a:lnTo>
                  <a:lnTo>
                    <a:pt x="112148" y="109901"/>
                  </a:lnTo>
                  <a:lnTo>
                    <a:pt x="112148"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 name="Google Shape;62;p2"/>
            <p:cNvSpPr/>
            <p:nvPr/>
          </p:nvSpPr>
          <p:spPr>
            <a:xfrm>
              <a:off x="165345" y="2785544"/>
              <a:ext cx="223329" cy="110777"/>
            </a:xfrm>
            <a:custGeom>
              <a:avLst/>
              <a:gdLst/>
              <a:ahLst/>
              <a:cxnLst/>
              <a:rect l="l" t="t" r="r" b="b"/>
              <a:pathLst>
                <a:path w="223329" h="110777" extrusionOk="0">
                  <a:moveTo>
                    <a:pt x="0" y="0"/>
                  </a:moveTo>
                  <a:lnTo>
                    <a:pt x="0" y="110777"/>
                  </a:lnTo>
                  <a:lnTo>
                    <a:pt x="223329" y="110777"/>
                  </a:lnTo>
                  <a:lnTo>
                    <a:pt x="223329"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 name="Google Shape;63;p2"/>
            <p:cNvSpPr/>
            <p:nvPr/>
          </p:nvSpPr>
          <p:spPr>
            <a:xfrm>
              <a:off x="107182" y="2956057"/>
              <a:ext cx="224744" cy="110777"/>
            </a:xfrm>
            <a:custGeom>
              <a:avLst/>
              <a:gdLst/>
              <a:ahLst/>
              <a:cxnLst/>
              <a:rect l="l" t="t" r="r" b="b"/>
              <a:pathLst>
                <a:path w="224744" h="110777" extrusionOk="0">
                  <a:moveTo>
                    <a:pt x="0" y="0"/>
                  </a:moveTo>
                  <a:lnTo>
                    <a:pt x="0" y="110777"/>
                  </a:lnTo>
                  <a:lnTo>
                    <a:pt x="224744" y="110777"/>
                  </a:lnTo>
                  <a:lnTo>
                    <a:pt x="224744"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 name="Google Shape;64;p2"/>
            <p:cNvSpPr/>
            <p:nvPr/>
          </p:nvSpPr>
          <p:spPr>
            <a:xfrm>
              <a:off x="280391" y="3122279"/>
              <a:ext cx="212882" cy="110867"/>
            </a:xfrm>
            <a:custGeom>
              <a:avLst/>
              <a:gdLst/>
              <a:ahLst/>
              <a:cxnLst/>
              <a:rect l="l" t="t" r="r" b="b"/>
              <a:pathLst>
                <a:path w="212882" h="110867" extrusionOk="0">
                  <a:moveTo>
                    <a:pt x="0" y="0"/>
                  </a:moveTo>
                  <a:lnTo>
                    <a:pt x="0" y="110867"/>
                  </a:lnTo>
                  <a:lnTo>
                    <a:pt x="212883" y="110867"/>
                  </a:lnTo>
                  <a:lnTo>
                    <a:pt x="212883"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 name="Google Shape;65;p2"/>
            <p:cNvSpPr/>
            <p:nvPr/>
          </p:nvSpPr>
          <p:spPr>
            <a:xfrm>
              <a:off x="0" y="3069215"/>
              <a:ext cx="220049" cy="110777"/>
            </a:xfrm>
            <a:custGeom>
              <a:avLst/>
              <a:gdLst/>
              <a:ahLst/>
              <a:cxnLst/>
              <a:rect l="l" t="t" r="r" b="b"/>
              <a:pathLst>
                <a:path w="220049" h="110777" extrusionOk="0">
                  <a:moveTo>
                    <a:pt x="0" y="0"/>
                  </a:moveTo>
                  <a:lnTo>
                    <a:pt x="0" y="110777"/>
                  </a:lnTo>
                  <a:lnTo>
                    <a:pt x="220049" y="110777"/>
                  </a:lnTo>
                  <a:lnTo>
                    <a:pt x="220049"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6" name="Google Shape;66;p2"/>
          <p:cNvGrpSpPr/>
          <p:nvPr/>
        </p:nvGrpSpPr>
        <p:grpSpPr>
          <a:xfrm>
            <a:off x="2" y="3665706"/>
            <a:ext cx="1646413" cy="1477791"/>
            <a:chOff x="2" y="3665706"/>
            <a:chExt cx="1646413" cy="1477791"/>
          </a:xfrm>
        </p:grpSpPr>
        <p:sp>
          <p:nvSpPr>
            <p:cNvPr id="67" name="Google Shape;67;p2"/>
            <p:cNvSpPr/>
            <p:nvPr/>
          </p:nvSpPr>
          <p:spPr>
            <a:xfrm>
              <a:off x="486197" y="4665516"/>
              <a:ext cx="474807"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2" y="4665516"/>
              <a:ext cx="474807" cy="477976"/>
            </a:xfrm>
            <a:custGeom>
              <a:avLst/>
              <a:gdLst/>
              <a:ahLst/>
              <a:cxnLst/>
              <a:rect l="l" t="t" r="r" b="b"/>
              <a:pathLst>
                <a:path w="25172" h="25340" extrusionOk="0">
                  <a:moveTo>
                    <a:pt x="1" y="1"/>
                  </a:moveTo>
                  <a:lnTo>
                    <a:pt x="1" y="25339"/>
                  </a:lnTo>
                  <a:lnTo>
                    <a:pt x="25172" y="25339"/>
                  </a:lnTo>
                  <a:lnTo>
                    <a:pt x="25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77" y="3665706"/>
              <a:ext cx="241381" cy="502941"/>
            </a:xfrm>
            <a:custGeom>
              <a:avLst/>
              <a:gdLst/>
              <a:ahLst/>
              <a:cxnLst/>
              <a:rect l="l" t="t" r="r" b="b"/>
              <a:pathLst>
                <a:path w="12012" h="25716" extrusionOk="0">
                  <a:moveTo>
                    <a:pt x="1" y="0"/>
                  </a:moveTo>
                  <a:lnTo>
                    <a:pt x="1" y="25715"/>
                  </a:lnTo>
                  <a:lnTo>
                    <a:pt x="12011" y="25715"/>
                  </a:lnTo>
                  <a:lnTo>
                    <a:pt x="12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72307" y="4891664"/>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 y="4182094"/>
              <a:ext cx="962075" cy="469695"/>
            </a:xfrm>
            <a:custGeom>
              <a:avLst/>
              <a:gdLst/>
              <a:ahLst/>
              <a:cxnLst/>
              <a:rect l="l" t="t" r="r" b="b"/>
              <a:pathLst>
                <a:path w="49464" h="24901" extrusionOk="0">
                  <a:moveTo>
                    <a:pt x="0" y="1"/>
                  </a:moveTo>
                  <a:lnTo>
                    <a:pt x="0" y="24900"/>
                  </a:lnTo>
                  <a:lnTo>
                    <a:pt x="49463" y="24900"/>
                  </a:lnTo>
                  <a:lnTo>
                    <a:pt x="494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1"/>
        <p:cNvGrpSpPr/>
        <p:nvPr/>
      </p:nvGrpSpPr>
      <p:grpSpPr>
        <a:xfrm>
          <a:off x="0" y="0"/>
          <a:ext cx="0" cy="0"/>
          <a:chOff x="0" y="0"/>
          <a:chExt cx="0" cy="0"/>
        </a:xfrm>
      </p:grpSpPr>
      <p:sp>
        <p:nvSpPr>
          <p:cNvPr id="332" name="Google Shape;332;p11"/>
          <p:cNvSpPr txBox="1">
            <a:spLocks noGrp="1"/>
          </p:cNvSpPr>
          <p:nvPr>
            <p:ph type="title" hasCustomPrompt="1"/>
          </p:nvPr>
        </p:nvSpPr>
        <p:spPr>
          <a:xfrm>
            <a:off x="2620050" y="1593475"/>
            <a:ext cx="3903900" cy="10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r>
              <a:t>xx%</a:t>
            </a:r>
          </a:p>
        </p:txBody>
      </p:sp>
      <p:sp>
        <p:nvSpPr>
          <p:cNvPr id="333" name="Google Shape;333;p11"/>
          <p:cNvSpPr txBox="1">
            <a:spLocks noGrp="1"/>
          </p:cNvSpPr>
          <p:nvPr>
            <p:ph type="subTitle" idx="1"/>
          </p:nvPr>
        </p:nvSpPr>
        <p:spPr>
          <a:xfrm>
            <a:off x="2290675" y="2560150"/>
            <a:ext cx="4454700" cy="4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grpSp>
        <p:nvGrpSpPr>
          <p:cNvPr id="334" name="Google Shape;334;p11"/>
          <p:cNvGrpSpPr/>
          <p:nvPr/>
        </p:nvGrpSpPr>
        <p:grpSpPr>
          <a:xfrm>
            <a:off x="1088888" y="-11"/>
            <a:ext cx="6376914" cy="1210337"/>
            <a:chOff x="1088888" y="-11"/>
            <a:chExt cx="6376914" cy="1210337"/>
          </a:xfrm>
        </p:grpSpPr>
        <p:sp>
          <p:nvSpPr>
            <p:cNvPr id="335" name="Google Shape;335;p11"/>
            <p:cNvSpPr/>
            <p:nvPr/>
          </p:nvSpPr>
          <p:spPr>
            <a:xfrm>
              <a:off x="6027906" y="748"/>
              <a:ext cx="465599" cy="490555"/>
            </a:xfrm>
            <a:custGeom>
              <a:avLst/>
              <a:gdLst/>
              <a:ahLst/>
              <a:cxnLst/>
              <a:rect l="l" t="t" r="r" b="b"/>
              <a:pathLst>
                <a:path w="109811" h="115697" extrusionOk="0">
                  <a:moveTo>
                    <a:pt x="109811" y="115697"/>
                  </a:moveTo>
                  <a:lnTo>
                    <a:pt x="109811" y="0"/>
                  </a:lnTo>
                  <a:lnTo>
                    <a:pt x="0" y="0"/>
                  </a:lnTo>
                  <a:lnTo>
                    <a:pt x="0" y="115697"/>
                  </a:lnTo>
                  <a:lnTo>
                    <a:pt x="109811" y="115697"/>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6" name="Google Shape;336;p11"/>
            <p:cNvSpPr/>
            <p:nvPr/>
          </p:nvSpPr>
          <p:spPr>
            <a:xfrm>
              <a:off x="2547582" y="1604"/>
              <a:ext cx="485887" cy="489792"/>
            </a:xfrm>
            <a:custGeom>
              <a:avLst/>
              <a:gdLst/>
              <a:ahLst/>
              <a:cxnLst/>
              <a:rect l="l" t="t" r="r" b="b"/>
              <a:pathLst>
                <a:path w="114596" h="115517" extrusionOk="0">
                  <a:moveTo>
                    <a:pt x="0" y="115517"/>
                  </a:moveTo>
                  <a:lnTo>
                    <a:pt x="0" y="0"/>
                  </a:lnTo>
                  <a:lnTo>
                    <a:pt x="114596" y="0"/>
                  </a:lnTo>
                  <a:lnTo>
                    <a:pt x="114596" y="115517"/>
                  </a:lnTo>
                  <a:lnTo>
                    <a:pt x="0" y="115517"/>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7" name="Google Shape;337;p11"/>
            <p:cNvSpPr/>
            <p:nvPr/>
          </p:nvSpPr>
          <p:spPr>
            <a:xfrm>
              <a:off x="3047072" y="845"/>
              <a:ext cx="473218" cy="490555"/>
            </a:xfrm>
            <a:custGeom>
              <a:avLst/>
              <a:gdLst/>
              <a:ahLst/>
              <a:cxnLst/>
              <a:rect l="l" t="t" r="r" b="b"/>
              <a:pathLst>
                <a:path w="111608" h="115697" extrusionOk="0">
                  <a:moveTo>
                    <a:pt x="0" y="115697"/>
                  </a:moveTo>
                  <a:lnTo>
                    <a:pt x="0" y="0"/>
                  </a:lnTo>
                  <a:lnTo>
                    <a:pt x="111608" y="0"/>
                  </a:lnTo>
                  <a:lnTo>
                    <a:pt x="111608" y="115697"/>
                  </a:lnTo>
                  <a:lnTo>
                    <a:pt x="0" y="115697"/>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8" name="Google Shape;338;p11"/>
            <p:cNvSpPr/>
            <p:nvPr/>
          </p:nvSpPr>
          <p:spPr>
            <a:xfrm>
              <a:off x="2058857" y="1227"/>
              <a:ext cx="229274" cy="489792"/>
            </a:xfrm>
            <a:custGeom>
              <a:avLst/>
              <a:gdLst/>
              <a:ahLst/>
              <a:cxnLst/>
              <a:rect l="l" t="t" r="r" b="b"/>
              <a:pathLst>
                <a:path w="54074" h="115517" extrusionOk="0">
                  <a:moveTo>
                    <a:pt x="0" y="115517"/>
                  </a:moveTo>
                  <a:lnTo>
                    <a:pt x="0" y="0"/>
                  </a:lnTo>
                  <a:lnTo>
                    <a:pt x="54074" y="0"/>
                  </a:lnTo>
                  <a:lnTo>
                    <a:pt x="54074" y="115517"/>
                  </a:lnTo>
                  <a:lnTo>
                    <a:pt x="0" y="115517"/>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9" name="Google Shape;339;p11"/>
            <p:cNvSpPr/>
            <p:nvPr/>
          </p:nvSpPr>
          <p:spPr>
            <a:xfrm>
              <a:off x="2301456" y="1129"/>
              <a:ext cx="232895" cy="730213"/>
            </a:xfrm>
            <a:custGeom>
              <a:avLst/>
              <a:gdLst/>
              <a:ahLst/>
              <a:cxnLst/>
              <a:rect l="l" t="t" r="r" b="b"/>
              <a:pathLst>
                <a:path w="54928" h="172220" extrusionOk="0">
                  <a:moveTo>
                    <a:pt x="0" y="172220"/>
                  </a:moveTo>
                  <a:lnTo>
                    <a:pt x="0" y="0"/>
                  </a:lnTo>
                  <a:lnTo>
                    <a:pt x="54928" y="0"/>
                  </a:lnTo>
                  <a:lnTo>
                    <a:pt x="54928" y="172220"/>
                  </a:lnTo>
                  <a:lnTo>
                    <a:pt x="0" y="17222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0" name="Google Shape;340;p11"/>
            <p:cNvSpPr/>
            <p:nvPr/>
          </p:nvSpPr>
          <p:spPr>
            <a:xfrm>
              <a:off x="2547582" y="503465"/>
              <a:ext cx="972346" cy="228701"/>
            </a:xfrm>
            <a:custGeom>
              <a:avLst/>
              <a:gdLst/>
              <a:ahLst/>
              <a:cxnLst/>
              <a:rect l="l" t="t" r="r" b="b"/>
              <a:pathLst>
                <a:path w="229327" h="53939" extrusionOk="0">
                  <a:moveTo>
                    <a:pt x="0" y="53940"/>
                  </a:moveTo>
                  <a:lnTo>
                    <a:pt x="0" y="0"/>
                  </a:lnTo>
                  <a:lnTo>
                    <a:pt x="229327" y="0"/>
                  </a:lnTo>
                  <a:lnTo>
                    <a:pt x="229327" y="53940"/>
                  </a:lnTo>
                  <a:lnTo>
                    <a:pt x="0" y="5394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1" name="Google Shape;341;p11"/>
            <p:cNvSpPr/>
            <p:nvPr/>
          </p:nvSpPr>
          <p:spPr>
            <a:xfrm>
              <a:off x="6506820" y="1511"/>
              <a:ext cx="478073" cy="489792"/>
            </a:xfrm>
            <a:custGeom>
              <a:avLst/>
              <a:gdLst/>
              <a:ahLst/>
              <a:cxnLst/>
              <a:rect l="l" t="t" r="r" b="b"/>
              <a:pathLst>
                <a:path w="112753" h="115517" extrusionOk="0">
                  <a:moveTo>
                    <a:pt x="112754" y="115517"/>
                  </a:moveTo>
                  <a:lnTo>
                    <a:pt x="112754" y="0"/>
                  </a:lnTo>
                  <a:lnTo>
                    <a:pt x="0" y="0"/>
                  </a:lnTo>
                  <a:lnTo>
                    <a:pt x="0" y="115517"/>
                  </a:lnTo>
                  <a:lnTo>
                    <a:pt x="112754" y="115517"/>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2" name="Google Shape;342;p11"/>
            <p:cNvSpPr/>
            <p:nvPr/>
          </p:nvSpPr>
          <p:spPr>
            <a:xfrm>
              <a:off x="7240148" y="1129"/>
              <a:ext cx="225653" cy="489792"/>
            </a:xfrm>
            <a:custGeom>
              <a:avLst/>
              <a:gdLst/>
              <a:ahLst/>
              <a:cxnLst/>
              <a:rect l="l" t="t" r="r" b="b"/>
              <a:pathLst>
                <a:path w="53220" h="115517" extrusionOk="0">
                  <a:moveTo>
                    <a:pt x="53221" y="115517"/>
                  </a:moveTo>
                  <a:lnTo>
                    <a:pt x="53221" y="0"/>
                  </a:lnTo>
                  <a:lnTo>
                    <a:pt x="0" y="0"/>
                  </a:lnTo>
                  <a:lnTo>
                    <a:pt x="0" y="115517"/>
                  </a:lnTo>
                  <a:lnTo>
                    <a:pt x="53221" y="115517"/>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3" name="Google Shape;343;p11"/>
            <p:cNvSpPr/>
            <p:nvPr/>
          </p:nvSpPr>
          <p:spPr>
            <a:xfrm>
              <a:off x="6998025" y="1129"/>
              <a:ext cx="229083" cy="730213"/>
            </a:xfrm>
            <a:custGeom>
              <a:avLst/>
              <a:gdLst/>
              <a:ahLst/>
              <a:cxnLst/>
              <a:rect l="l" t="t" r="r" b="b"/>
              <a:pathLst>
                <a:path w="54029" h="172220" extrusionOk="0">
                  <a:moveTo>
                    <a:pt x="54030" y="172220"/>
                  </a:moveTo>
                  <a:lnTo>
                    <a:pt x="54030" y="0"/>
                  </a:lnTo>
                  <a:lnTo>
                    <a:pt x="0" y="0"/>
                  </a:lnTo>
                  <a:lnTo>
                    <a:pt x="0" y="172220"/>
                  </a:lnTo>
                  <a:lnTo>
                    <a:pt x="54030" y="17222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4" name="Google Shape;344;p11"/>
            <p:cNvSpPr/>
            <p:nvPr/>
          </p:nvSpPr>
          <p:spPr>
            <a:xfrm>
              <a:off x="6028288" y="503465"/>
              <a:ext cx="956629" cy="228701"/>
            </a:xfrm>
            <a:custGeom>
              <a:avLst/>
              <a:gdLst/>
              <a:ahLst/>
              <a:cxnLst/>
              <a:rect l="l" t="t" r="r" b="b"/>
              <a:pathLst>
                <a:path w="225620" h="53939" extrusionOk="0">
                  <a:moveTo>
                    <a:pt x="225621" y="53940"/>
                  </a:moveTo>
                  <a:lnTo>
                    <a:pt x="225621" y="0"/>
                  </a:lnTo>
                  <a:lnTo>
                    <a:pt x="0" y="0"/>
                  </a:lnTo>
                  <a:lnTo>
                    <a:pt x="0" y="53940"/>
                  </a:lnTo>
                  <a:lnTo>
                    <a:pt x="225621" y="5394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5" name="Google Shape;345;p11"/>
            <p:cNvSpPr/>
            <p:nvPr/>
          </p:nvSpPr>
          <p:spPr>
            <a:xfrm>
              <a:off x="5784544" y="-11"/>
              <a:ext cx="232034" cy="977299"/>
            </a:xfrm>
            <a:custGeom>
              <a:avLst/>
              <a:gdLst/>
              <a:ahLst/>
              <a:cxnLst/>
              <a:rect l="l" t="t" r="r" b="b"/>
              <a:pathLst>
                <a:path w="54725" h="230495" extrusionOk="0">
                  <a:moveTo>
                    <a:pt x="54726" y="0"/>
                  </a:moveTo>
                  <a:lnTo>
                    <a:pt x="54726" y="230496"/>
                  </a:lnTo>
                  <a:lnTo>
                    <a:pt x="0" y="230496"/>
                  </a:lnTo>
                  <a:lnTo>
                    <a:pt x="0" y="0"/>
                  </a:lnTo>
                  <a:lnTo>
                    <a:pt x="54726"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6" name="Google Shape;346;p11"/>
            <p:cNvSpPr/>
            <p:nvPr/>
          </p:nvSpPr>
          <p:spPr>
            <a:xfrm>
              <a:off x="5025310" y="240487"/>
              <a:ext cx="490839" cy="497030"/>
            </a:xfrm>
            <a:custGeom>
              <a:avLst/>
              <a:gdLst/>
              <a:ahLst/>
              <a:cxnLst/>
              <a:rect l="l" t="t" r="r" b="b"/>
              <a:pathLst>
                <a:path w="115764" h="117224" extrusionOk="0">
                  <a:moveTo>
                    <a:pt x="115765" y="117225"/>
                  </a:moveTo>
                  <a:lnTo>
                    <a:pt x="115765" y="0"/>
                  </a:lnTo>
                  <a:lnTo>
                    <a:pt x="0" y="0"/>
                  </a:lnTo>
                  <a:lnTo>
                    <a:pt x="0" y="117225"/>
                  </a:lnTo>
                  <a:lnTo>
                    <a:pt x="115765" y="117225"/>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7" name="Google Shape;347;p11"/>
            <p:cNvSpPr/>
            <p:nvPr/>
          </p:nvSpPr>
          <p:spPr>
            <a:xfrm>
              <a:off x="5532037" y="82"/>
              <a:ext cx="236702" cy="977299"/>
            </a:xfrm>
            <a:custGeom>
              <a:avLst/>
              <a:gdLst/>
              <a:ahLst/>
              <a:cxnLst/>
              <a:rect l="l" t="t" r="r" b="b"/>
              <a:pathLst>
                <a:path w="55826" h="230495" extrusionOk="0">
                  <a:moveTo>
                    <a:pt x="55827" y="230496"/>
                  </a:moveTo>
                  <a:lnTo>
                    <a:pt x="55827" y="0"/>
                  </a:lnTo>
                  <a:lnTo>
                    <a:pt x="0" y="0"/>
                  </a:lnTo>
                  <a:lnTo>
                    <a:pt x="0" y="230496"/>
                  </a:lnTo>
                  <a:lnTo>
                    <a:pt x="55827" y="230496"/>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8" name="Google Shape;348;p11"/>
            <p:cNvSpPr/>
            <p:nvPr/>
          </p:nvSpPr>
          <p:spPr>
            <a:xfrm>
              <a:off x="3533604" y="504797"/>
              <a:ext cx="477979" cy="474838"/>
            </a:xfrm>
            <a:custGeom>
              <a:avLst/>
              <a:gdLst/>
              <a:ahLst/>
              <a:cxnLst/>
              <a:rect l="l" t="t" r="r" b="b"/>
              <a:pathLst>
                <a:path w="112731" h="111990" extrusionOk="0">
                  <a:moveTo>
                    <a:pt x="112732" y="111990"/>
                  </a:moveTo>
                  <a:lnTo>
                    <a:pt x="0" y="111990"/>
                  </a:lnTo>
                  <a:lnTo>
                    <a:pt x="0" y="0"/>
                  </a:lnTo>
                  <a:lnTo>
                    <a:pt x="112732" y="0"/>
                  </a:lnTo>
                  <a:lnTo>
                    <a:pt x="112732" y="11199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9" name="Google Shape;349;p11"/>
            <p:cNvSpPr/>
            <p:nvPr/>
          </p:nvSpPr>
          <p:spPr>
            <a:xfrm>
              <a:off x="5024166" y="1604"/>
              <a:ext cx="491696" cy="226034"/>
            </a:xfrm>
            <a:custGeom>
              <a:avLst/>
              <a:gdLst/>
              <a:ahLst/>
              <a:cxnLst/>
              <a:rect l="l" t="t" r="r" b="b"/>
              <a:pathLst>
                <a:path w="115966" h="53310" extrusionOk="0">
                  <a:moveTo>
                    <a:pt x="115967" y="53311"/>
                  </a:moveTo>
                  <a:lnTo>
                    <a:pt x="0" y="53311"/>
                  </a:lnTo>
                  <a:lnTo>
                    <a:pt x="0" y="0"/>
                  </a:lnTo>
                  <a:lnTo>
                    <a:pt x="115967" y="0"/>
                  </a:lnTo>
                  <a:lnTo>
                    <a:pt x="115967" y="53311"/>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0" name="Google Shape;350;p11"/>
            <p:cNvSpPr/>
            <p:nvPr/>
          </p:nvSpPr>
          <p:spPr>
            <a:xfrm>
              <a:off x="4525151" y="748"/>
              <a:ext cx="485887" cy="489126"/>
            </a:xfrm>
            <a:custGeom>
              <a:avLst/>
              <a:gdLst/>
              <a:ahLst/>
              <a:cxnLst/>
              <a:rect l="l" t="t" r="r" b="b"/>
              <a:pathLst>
                <a:path w="114596" h="115360" extrusionOk="0">
                  <a:moveTo>
                    <a:pt x="0" y="115360"/>
                  </a:moveTo>
                  <a:lnTo>
                    <a:pt x="0" y="0"/>
                  </a:lnTo>
                  <a:lnTo>
                    <a:pt x="114596" y="0"/>
                  </a:lnTo>
                  <a:lnTo>
                    <a:pt x="114596" y="115360"/>
                  </a:lnTo>
                  <a:lnTo>
                    <a:pt x="0" y="11536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1" name="Google Shape;351;p11"/>
            <p:cNvSpPr/>
            <p:nvPr/>
          </p:nvSpPr>
          <p:spPr>
            <a:xfrm>
              <a:off x="6033524" y="738728"/>
              <a:ext cx="221273" cy="471598"/>
            </a:xfrm>
            <a:custGeom>
              <a:avLst/>
              <a:gdLst/>
              <a:ahLst/>
              <a:cxnLst/>
              <a:rect l="l" t="t" r="r" b="b"/>
              <a:pathLst>
                <a:path w="52187" h="111226" extrusionOk="0">
                  <a:moveTo>
                    <a:pt x="0" y="111226"/>
                  </a:moveTo>
                  <a:lnTo>
                    <a:pt x="0" y="0"/>
                  </a:lnTo>
                  <a:lnTo>
                    <a:pt x="52187" y="0"/>
                  </a:lnTo>
                  <a:lnTo>
                    <a:pt x="52187" y="111226"/>
                  </a:lnTo>
                  <a:lnTo>
                    <a:pt x="0" y="111226"/>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2" name="Google Shape;352;p11"/>
            <p:cNvSpPr/>
            <p:nvPr/>
          </p:nvSpPr>
          <p:spPr>
            <a:xfrm>
              <a:off x="4024996" y="504797"/>
              <a:ext cx="984727" cy="232034"/>
            </a:xfrm>
            <a:custGeom>
              <a:avLst/>
              <a:gdLst/>
              <a:ahLst/>
              <a:cxnLst/>
              <a:rect l="l" t="t" r="r" b="b"/>
              <a:pathLst>
                <a:path w="232247" h="54725" extrusionOk="0">
                  <a:moveTo>
                    <a:pt x="232248" y="54726"/>
                  </a:moveTo>
                  <a:lnTo>
                    <a:pt x="0" y="54726"/>
                  </a:lnTo>
                  <a:lnTo>
                    <a:pt x="0" y="0"/>
                  </a:lnTo>
                  <a:lnTo>
                    <a:pt x="232248" y="0"/>
                  </a:lnTo>
                  <a:lnTo>
                    <a:pt x="232248" y="54726"/>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3" name="Google Shape;353;p11"/>
            <p:cNvSpPr/>
            <p:nvPr/>
          </p:nvSpPr>
          <p:spPr>
            <a:xfrm>
              <a:off x="3533413" y="-11"/>
              <a:ext cx="978444" cy="489220"/>
            </a:xfrm>
            <a:custGeom>
              <a:avLst/>
              <a:gdLst/>
              <a:ahLst/>
              <a:cxnLst/>
              <a:rect l="l" t="t" r="r" b="b"/>
              <a:pathLst>
                <a:path w="230765" h="115382" extrusionOk="0">
                  <a:moveTo>
                    <a:pt x="0" y="115383"/>
                  </a:moveTo>
                  <a:lnTo>
                    <a:pt x="0" y="0"/>
                  </a:lnTo>
                  <a:lnTo>
                    <a:pt x="230765" y="0"/>
                  </a:lnTo>
                  <a:lnTo>
                    <a:pt x="230765" y="115383"/>
                  </a:lnTo>
                  <a:lnTo>
                    <a:pt x="0" y="115383"/>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4" name="Google Shape;354;p11"/>
            <p:cNvSpPr/>
            <p:nvPr/>
          </p:nvSpPr>
          <p:spPr>
            <a:xfrm>
              <a:off x="4024996" y="745299"/>
              <a:ext cx="984727" cy="232034"/>
            </a:xfrm>
            <a:custGeom>
              <a:avLst/>
              <a:gdLst/>
              <a:ahLst/>
              <a:cxnLst/>
              <a:rect l="l" t="t" r="r" b="b"/>
              <a:pathLst>
                <a:path w="232247" h="54725" extrusionOk="0">
                  <a:moveTo>
                    <a:pt x="232248" y="54726"/>
                  </a:moveTo>
                  <a:lnTo>
                    <a:pt x="0" y="54726"/>
                  </a:lnTo>
                  <a:lnTo>
                    <a:pt x="0" y="0"/>
                  </a:lnTo>
                  <a:lnTo>
                    <a:pt x="232248" y="0"/>
                  </a:lnTo>
                  <a:lnTo>
                    <a:pt x="232248" y="54726"/>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5" name="Google Shape;355;p11"/>
            <p:cNvSpPr/>
            <p:nvPr/>
          </p:nvSpPr>
          <p:spPr>
            <a:xfrm>
              <a:off x="1088888" y="265"/>
              <a:ext cx="956629" cy="228701"/>
            </a:xfrm>
            <a:custGeom>
              <a:avLst/>
              <a:gdLst/>
              <a:ahLst/>
              <a:cxnLst/>
              <a:rect l="l" t="t" r="r" b="b"/>
              <a:pathLst>
                <a:path w="225620" h="53939" extrusionOk="0">
                  <a:moveTo>
                    <a:pt x="225621" y="53940"/>
                  </a:moveTo>
                  <a:lnTo>
                    <a:pt x="225621" y="0"/>
                  </a:lnTo>
                  <a:lnTo>
                    <a:pt x="0" y="0"/>
                  </a:lnTo>
                  <a:lnTo>
                    <a:pt x="0" y="53940"/>
                  </a:lnTo>
                  <a:lnTo>
                    <a:pt x="225621" y="5394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9_1">
    <p:spTree>
      <p:nvGrpSpPr>
        <p:cNvPr id="1" name="Shape 357"/>
        <p:cNvGrpSpPr/>
        <p:nvPr/>
      </p:nvGrpSpPr>
      <p:grpSpPr>
        <a:xfrm>
          <a:off x="0" y="0"/>
          <a:ext cx="0" cy="0"/>
          <a:chOff x="0" y="0"/>
          <a:chExt cx="0" cy="0"/>
        </a:xfrm>
      </p:grpSpPr>
      <p:sp>
        <p:nvSpPr>
          <p:cNvPr id="358" name="Google Shape;358;p13"/>
          <p:cNvSpPr txBox="1">
            <a:spLocks noGrp="1"/>
          </p:cNvSpPr>
          <p:nvPr>
            <p:ph type="title"/>
          </p:nvPr>
        </p:nvSpPr>
        <p:spPr>
          <a:xfrm>
            <a:off x="658350" y="246660"/>
            <a:ext cx="7827300" cy="8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solidFill>
                  <a:schemeClr val="dk1"/>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359" name="Google Shape;359;p13"/>
          <p:cNvGrpSpPr/>
          <p:nvPr/>
        </p:nvGrpSpPr>
        <p:grpSpPr>
          <a:xfrm>
            <a:off x="-1728" y="-7"/>
            <a:ext cx="1651774" cy="1417975"/>
            <a:chOff x="-1728" y="-7"/>
            <a:chExt cx="1651774" cy="1417975"/>
          </a:xfrm>
        </p:grpSpPr>
        <p:sp>
          <p:nvSpPr>
            <p:cNvPr id="360" name="Google Shape;360;p13"/>
            <p:cNvSpPr/>
            <p:nvPr/>
          </p:nvSpPr>
          <p:spPr>
            <a:xfrm rot="10800000" flipH="1">
              <a:off x="487446" y="-2"/>
              <a:ext cx="474807"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rot="10800000" flipH="1">
              <a:off x="-955" y="-2"/>
              <a:ext cx="474807" cy="477976"/>
            </a:xfrm>
            <a:custGeom>
              <a:avLst/>
              <a:gdLst/>
              <a:ahLst/>
              <a:cxnLst/>
              <a:rect l="l" t="t" r="r" b="b"/>
              <a:pathLst>
                <a:path w="25172" h="25340" extrusionOk="0">
                  <a:moveTo>
                    <a:pt x="1" y="1"/>
                  </a:moveTo>
                  <a:lnTo>
                    <a:pt x="1" y="25339"/>
                  </a:lnTo>
                  <a:lnTo>
                    <a:pt x="25172" y="25339"/>
                  </a:lnTo>
                  <a:lnTo>
                    <a:pt x="25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10800000" flipH="1">
              <a:off x="975937" y="-7"/>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rot="10800000" flipH="1">
              <a:off x="-1728" y="488499"/>
              <a:ext cx="232084" cy="929469"/>
            </a:xfrm>
            <a:custGeom>
              <a:avLst/>
              <a:gdLst/>
              <a:ahLst/>
              <a:cxnLst/>
              <a:rect l="l" t="t" r="r" b="b"/>
              <a:pathLst>
                <a:path w="12304" h="49276" extrusionOk="0">
                  <a:moveTo>
                    <a:pt x="0" y="0"/>
                  </a:moveTo>
                  <a:lnTo>
                    <a:pt x="0" y="49275"/>
                  </a:lnTo>
                  <a:lnTo>
                    <a:pt x="12303" y="49275"/>
                  </a:lnTo>
                  <a:lnTo>
                    <a:pt x="12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3"/>
          <p:cNvGrpSpPr/>
          <p:nvPr/>
        </p:nvGrpSpPr>
        <p:grpSpPr>
          <a:xfrm>
            <a:off x="7501348" y="2732768"/>
            <a:ext cx="1642656" cy="2410935"/>
            <a:chOff x="7501348" y="2732768"/>
            <a:chExt cx="1642656" cy="2410935"/>
          </a:xfrm>
        </p:grpSpPr>
        <p:sp>
          <p:nvSpPr>
            <p:cNvPr id="365" name="Google Shape;365;p13"/>
            <p:cNvSpPr/>
            <p:nvPr/>
          </p:nvSpPr>
          <p:spPr>
            <a:xfrm flipH="1">
              <a:off x="8189171" y="4665728"/>
              <a:ext cx="474807"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flipH="1">
              <a:off x="8677882" y="4665726"/>
              <a:ext cx="466123" cy="477976"/>
            </a:xfrm>
            <a:custGeom>
              <a:avLst/>
              <a:gdLst/>
              <a:ahLst/>
              <a:cxnLst/>
              <a:rect l="l" t="t" r="r" b="b"/>
              <a:pathLst>
                <a:path w="25172" h="25340" extrusionOk="0">
                  <a:moveTo>
                    <a:pt x="1" y="1"/>
                  </a:moveTo>
                  <a:lnTo>
                    <a:pt x="1" y="25339"/>
                  </a:lnTo>
                  <a:lnTo>
                    <a:pt x="25172" y="25339"/>
                  </a:lnTo>
                  <a:lnTo>
                    <a:pt x="25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flipH="1">
              <a:off x="8906670" y="2732768"/>
              <a:ext cx="236726" cy="929469"/>
            </a:xfrm>
            <a:custGeom>
              <a:avLst/>
              <a:gdLst/>
              <a:ahLst/>
              <a:cxnLst/>
              <a:rect l="l" t="t" r="r" b="b"/>
              <a:pathLst>
                <a:path w="12304" h="49276" extrusionOk="0">
                  <a:moveTo>
                    <a:pt x="0" y="0"/>
                  </a:moveTo>
                  <a:lnTo>
                    <a:pt x="0" y="49275"/>
                  </a:lnTo>
                  <a:lnTo>
                    <a:pt x="12303" y="49275"/>
                  </a:lnTo>
                  <a:lnTo>
                    <a:pt x="12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flipH="1">
              <a:off x="8677880" y="4202928"/>
              <a:ext cx="466111" cy="451908"/>
            </a:xfrm>
            <a:custGeom>
              <a:avLst/>
              <a:gdLst/>
              <a:ahLst/>
              <a:cxnLst/>
              <a:rect l="l" t="t" r="r" b="b"/>
              <a:pathLst>
                <a:path w="24711" h="23958" extrusionOk="0">
                  <a:moveTo>
                    <a:pt x="0" y="0"/>
                  </a:moveTo>
                  <a:lnTo>
                    <a:pt x="0" y="23958"/>
                  </a:lnTo>
                  <a:lnTo>
                    <a:pt x="24711" y="23958"/>
                  </a:lnTo>
                  <a:lnTo>
                    <a:pt x="24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flipH="1">
              <a:off x="7501348" y="4891676"/>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flipH="1">
              <a:off x="8902202" y="3672936"/>
              <a:ext cx="241789" cy="518489"/>
            </a:xfrm>
            <a:custGeom>
              <a:avLst/>
              <a:gdLst/>
              <a:ahLst/>
              <a:cxnLst/>
              <a:rect l="l" t="t" r="r" b="b"/>
              <a:pathLst>
                <a:path w="11990" h="25716" extrusionOk="0">
                  <a:moveTo>
                    <a:pt x="0" y="0"/>
                  </a:moveTo>
                  <a:lnTo>
                    <a:pt x="0" y="25715"/>
                  </a:lnTo>
                  <a:lnTo>
                    <a:pt x="11989" y="25715"/>
                  </a:lnTo>
                  <a:lnTo>
                    <a:pt x="11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9_1_1">
    <p:spTree>
      <p:nvGrpSpPr>
        <p:cNvPr id="1" name="Shape 371"/>
        <p:cNvGrpSpPr/>
        <p:nvPr/>
      </p:nvGrpSpPr>
      <p:grpSpPr>
        <a:xfrm>
          <a:off x="0" y="0"/>
          <a:ext cx="0" cy="0"/>
          <a:chOff x="0" y="0"/>
          <a:chExt cx="0" cy="0"/>
        </a:xfrm>
      </p:grpSpPr>
      <p:sp>
        <p:nvSpPr>
          <p:cNvPr id="372" name="Google Shape;372;p14"/>
          <p:cNvSpPr txBox="1">
            <a:spLocks noGrp="1"/>
          </p:cNvSpPr>
          <p:nvPr>
            <p:ph type="title"/>
          </p:nvPr>
        </p:nvSpPr>
        <p:spPr>
          <a:xfrm>
            <a:off x="658350" y="246660"/>
            <a:ext cx="7827300" cy="8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solidFill>
                  <a:schemeClr val="dk1"/>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373" name="Google Shape;373;p14"/>
          <p:cNvGrpSpPr/>
          <p:nvPr/>
        </p:nvGrpSpPr>
        <p:grpSpPr>
          <a:xfrm>
            <a:off x="-2" y="-7"/>
            <a:ext cx="1642656" cy="2410935"/>
            <a:chOff x="-2" y="-7"/>
            <a:chExt cx="1642656" cy="2410935"/>
          </a:xfrm>
        </p:grpSpPr>
        <p:sp>
          <p:nvSpPr>
            <p:cNvPr id="374" name="Google Shape;374;p14"/>
            <p:cNvSpPr/>
            <p:nvPr/>
          </p:nvSpPr>
          <p:spPr>
            <a:xfrm rot="10800000" flipH="1">
              <a:off x="480025" y="-7"/>
              <a:ext cx="474807"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rot="10800000" flipH="1">
              <a:off x="-2" y="-5"/>
              <a:ext cx="466118" cy="477976"/>
            </a:xfrm>
            <a:custGeom>
              <a:avLst/>
              <a:gdLst/>
              <a:ahLst/>
              <a:cxnLst/>
              <a:rect l="l" t="t" r="r" b="b"/>
              <a:pathLst>
                <a:path w="25172" h="25340" extrusionOk="0">
                  <a:moveTo>
                    <a:pt x="1" y="1"/>
                  </a:moveTo>
                  <a:lnTo>
                    <a:pt x="1" y="25339"/>
                  </a:lnTo>
                  <a:lnTo>
                    <a:pt x="25172" y="25339"/>
                  </a:lnTo>
                  <a:lnTo>
                    <a:pt x="25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rot="10800000" flipH="1">
              <a:off x="607" y="1481460"/>
              <a:ext cx="236726" cy="929469"/>
            </a:xfrm>
            <a:custGeom>
              <a:avLst/>
              <a:gdLst/>
              <a:ahLst/>
              <a:cxnLst/>
              <a:rect l="l" t="t" r="r" b="b"/>
              <a:pathLst>
                <a:path w="12304" h="49276" extrusionOk="0">
                  <a:moveTo>
                    <a:pt x="0" y="0"/>
                  </a:moveTo>
                  <a:lnTo>
                    <a:pt x="0" y="49275"/>
                  </a:lnTo>
                  <a:lnTo>
                    <a:pt x="12303" y="49275"/>
                  </a:lnTo>
                  <a:lnTo>
                    <a:pt x="12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rot="10800000" flipH="1">
              <a:off x="12" y="488861"/>
              <a:ext cx="466111" cy="451908"/>
            </a:xfrm>
            <a:custGeom>
              <a:avLst/>
              <a:gdLst/>
              <a:ahLst/>
              <a:cxnLst/>
              <a:rect l="l" t="t" r="r" b="b"/>
              <a:pathLst>
                <a:path w="24711" h="23958" extrusionOk="0">
                  <a:moveTo>
                    <a:pt x="0" y="0"/>
                  </a:moveTo>
                  <a:lnTo>
                    <a:pt x="0" y="23958"/>
                  </a:lnTo>
                  <a:lnTo>
                    <a:pt x="24711" y="23958"/>
                  </a:lnTo>
                  <a:lnTo>
                    <a:pt x="24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rot="10800000" flipH="1">
              <a:off x="968546" y="188"/>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rot="10800000" flipH="1">
              <a:off x="12" y="952271"/>
              <a:ext cx="241789" cy="518489"/>
            </a:xfrm>
            <a:custGeom>
              <a:avLst/>
              <a:gdLst/>
              <a:ahLst/>
              <a:cxnLst/>
              <a:rect l="l" t="t" r="r" b="b"/>
              <a:pathLst>
                <a:path w="11990" h="25716" extrusionOk="0">
                  <a:moveTo>
                    <a:pt x="0" y="0"/>
                  </a:moveTo>
                  <a:lnTo>
                    <a:pt x="0" y="25715"/>
                  </a:lnTo>
                  <a:lnTo>
                    <a:pt x="11989" y="25715"/>
                  </a:lnTo>
                  <a:lnTo>
                    <a:pt x="11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7">
    <p:spTree>
      <p:nvGrpSpPr>
        <p:cNvPr id="1" name="Shape 380"/>
        <p:cNvGrpSpPr/>
        <p:nvPr/>
      </p:nvGrpSpPr>
      <p:grpSpPr>
        <a:xfrm>
          <a:off x="0" y="0"/>
          <a:ext cx="0" cy="0"/>
          <a:chOff x="0" y="0"/>
          <a:chExt cx="0" cy="0"/>
        </a:xfrm>
      </p:grpSpPr>
      <p:sp>
        <p:nvSpPr>
          <p:cNvPr id="381" name="Google Shape;381;p15"/>
          <p:cNvSpPr txBox="1">
            <a:spLocks noGrp="1"/>
          </p:cNvSpPr>
          <p:nvPr>
            <p:ph type="title"/>
          </p:nvPr>
        </p:nvSpPr>
        <p:spPr>
          <a:xfrm>
            <a:off x="1356000" y="347658"/>
            <a:ext cx="6432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solidFill>
                  <a:schemeClr val="dk1"/>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382" name="Google Shape;382;p15"/>
          <p:cNvGrpSpPr/>
          <p:nvPr/>
        </p:nvGrpSpPr>
        <p:grpSpPr>
          <a:xfrm>
            <a:off x="-9" y="-5"/>
            <a:ext cx="9158261" cy="5151910"/>
            <a:chOff x="-9" y="-5"/>
            <a:chExt cx="9158261" cy="5151910"/>
          </a:xfrm>
        </p:grpSpPr>
        <p:sp>
          <p:nvSpPr>
            <p:cNvPr id="383" name="Google Shape;383;p15"/>
            <p:cNvSpPr/>
            <p:nvPr/>
          </p:nvSpPr>
          <p:spPr>
            <a:xfrm rot="10800000" flipH="1">
              <a:off x="486784" y="1"/>
              <a:ext cx="474807"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rot="10800000" flipH="1">
              <a:off x="689" y="1"/>
              <a:ext cx="474807" cy="477976"/>
            </a:xfrm>
            <a:custGeom>
              <a:avLst/>
              <a:gdLst/>
              <a:ahLst/>
              <a:cxnLst/>
              <a:rect l="l" t="t" r="r" b="b"/>
              <a:pathLst>
                <a:path w="25172" h="25340" extrusionOk="0">
                  <a:moveTo>
                    <a:pt x="1" y="1"/>
                  </a:moveTo>
                  <a:lnTo>
                    <a:pt x="1" y="25339"/>
                  </a:lnTo>
                  <a:lnTo>
                    <a:pt x="25172" y="25339"/>
                  </a:lnTo>
                  <a:lnTo>
                    <a:pt x="25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rot="10800000" flipH="1">
              <a:off x="764" y="974868"/>
              <a:ext cx="241394" cy="502919"/>
            </a:xfrm>
            <a:custGeom>
              <a:avLst/>
              <a:gdLst/>
              <a:ahLst/>
              <a:cxnLst/>
              <a:rect l="l" t="t" r="r" b="b"/>
              <a:pathLst>
                <a:path w="12012" h="25716" extrusionOk="0">
                  <a:moveTo>
                    <a:pt x="1" y="0"/>
                  </a:moveTo>
                  <a:lnTo>
                    <a:pt x="1" y="25715"/>
                  </a:lnTo>
                  <a:lnTo>
                    <a:pt x="12011" y="25715"/>
                  </a:lnTo>
                  <a:lnTo>
                    <a:pt x="12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rot="10800000" flipH="1">
              <a:off x="254294" y="974868"/>
              <a:ext cx="221276" cy="502919"/>
            </a:xfrm>
            <a:custGeom>
              <a:avLst/>
              <a:gdLst/>
              <a:ahLst/>
              <a:cxnLst/>
              <a:rect l="l" t="t" r="r" b="b"/>
              <a:pathLst>
                <a:path w="11990" h="25716" extrusionOk="0">
                  <a:moveTo>
                    <a:pt x="0" y="0"/>
                  </a:moveTo>
                  <a:lnTo>
                    <a:pt x="0" y="25715"/>
                  </a:lnTo>
                  <a:lnTo>
                    <a:pt x="11989" y="25715"/>
                  </a:lnTo>
                  <a:lnTo>
                    <a:pt x="11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rot="10800000" flipH="1">
              <a:off x="972894" y="-5"/>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rot="10800000" flipH="1">
              <a:off x="-9" y="2204391"/>
              <a:ext cx="232084" cy="929469"/>
            </a:xfrm>
            <a:custGeom>
              <a:avLst/>
              <a:gdLst/>
              <a:ahLst/>
              <a:cxnLst/>
              <a:rect l="l" t="t" r="r" b="b"/>
              <a:pathLst>
                <a:path w="12304" h="49276" extrusionOk="0">
                  <a:moveTo>
                    <a:pt x="0" y="0"/>
                  </a:moveTo>
                  <a:lnTo>
                    <a:pt x="0" y="49275"/>
                  </a:lnTo>
                  <a:lnTo>
                    <a:pt x="12303" y="49275"/>
                  </a:lnTo>
                  <a:lnTo>
                    <a:pt x="12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rot="10800000" flipH="1">
              <a:off x="-9" y="1738786"/>
              <a:ext cx="466111" cy="451908"/>
            </a:xfrm>
            <a:custGeom>
              <a:avLst/>
              <a:gdLst/>
              <a:ahLst/>
              <a:cxnLst/>
              <a:rect l="l" t="t" r="r" b="b"/>
              <a:pathLst>
                <a:path w="24711" h="23958" extrusionOk="0">
                  <a:moveTo>
                    <a:pt x="0" y="0"/>
                  </a:moveTo>
                  <a:lnTo>
                    <a:pt x="0" y="23958"/>
                  </a:lnTo>
                  <a:lnTo>
                    <a:pt x="24711" y="23958"/>
                  </a:lnTo>
                  <a:lnTo>
                    <a:pt x="24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rot="10800000" flipH="1">
              <a:off x="-4" y="491716"/>
              <a:ext cx="933015" cy="469695"/>
            </a:xfrm>
            <a:custGeom>
              <a:avLst/>
              <a:gdLst/>
              <a:ahLst/>
              <a:cxnLst/>
              <a:rect l="l" t="t" r="r" b="b"/>
              <a:pathLst>
                <a:path w="49464" h="24901" extrusionOk="0">
                  <a:moveTo>
                    <a:pt x="0" y="1"/>
                  </a:moveTo>
                  <a:lnTo>
                    <a:pt x="0" y="24900"/>
                  </a:lnTo>
                  <a:lnTo>
                    <a:pt x="49463" y="24900"/>
                  </a:lnTo>
                  <a:lnTo>
                    <a:pt x="494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rot="10800000" flipH="1">
              <a:off x="1160" y="1491573"/>
              <a:ext cx="903023" cy="233273"/>
            </a:xfrm>
            <a:custGeom>
              <a:avLst/>
              <a:gdLst/>
              <a:ahLst/>
              <a:cxnLst/>
              <a:rect l="l" t="t" r="r" b="b"/>
              <a:pathLst>
                <a:path w="47874" h="12367" extrusionOk="0">
                  <a:moveTo>
                    <a:pt x="1" y="1"/>
                  </a:moveTo>
                  <a:lnTo>
                    <a:pt x="1" y="12367"/>
                  </a:lnTo>
                  <a:lnTo>
                    <a:pt x="47874" y="12367"/>
                  </a:lnTo>
                  <a:lnTo>
                    <a:pt x="47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rot="10800000">
              <a:off x="8680245" y="4193142"/>
              <a:ext cx="474807"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rot="10800000">
              <a:off x="7745078" y="4682741"/>
              <a:ext cx="466355" cy="466361"/>
            </a:xfrm>
            <a:custGeom>
              <a:avLst/>
              <a:gdLst/>
              <a:ahLst/>
              <a:cxnLst/>
              <a:rect l="l" t="t" r="r" b="b"/>
              <a:pathLst>
                <a:path w="25172" h="25340" extrusionOk="0">
                  <a:moveTo>
                    <a:pt x="1" y="1"/>
                  </a:moveTo>
                  <a:lnTo>
                    <a:pt x="1" y="25339"/>
                  </a:lnTo>
                  <a:lnTo>
                    <a:pt x="25172" y="25339"/>
                  </a:lnTo>
                  <a:lnTo>
                    <a:pt x="25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rot="10800000">
              <a:off x="8679247" y="2234620"/>
              <a:ext cx="220290" cy="519023"/>
            </a:xfrm>
            <a:custGeom>
              <a:avLst/>
              <a:gdLst/>
              <a:ahLst/>
              <a:cxnLst/>
              <a:rect l="l" t="t" r="r" b="b"/>
              <a:pathLst>
                <a:path w="12012" h="25716" extrusionOk="0">
                  <a:moveTo>
                    <a:pt x="1" y="0"/>
                  </a:moveTo>
                  <a:lnTo>
                    <a:pt x="1" y="25715"/>
                  </a:lnTo>
                  <a:lnTo>
                    <a:pt x="12011" y="25715"/>
                  </a:lnTo>
                  <a:lnTo>
                    <a:pt x="12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rot="10800000">
              <a:off x="8913338" y="2235146"/>
              <a:ext cx="241789" cy="518489"/>
            </a:xfrm>
            <a:custGeom>
              <a:avLst/>
              <a:gdLst/>
              <a:ahLst/>
              <a:cxnLst/>
              <a:rect l="l" t="t" r="r" b="b"/>
              <a:pathLst>
                <a:path w="11990" h="25716" extrusionOk="0">
                  <a:moveTo>
                    <a:pt x="0" y="0"/>
                  </a:moveTo>
                  <a:lnTo>
                    <a:pt x="0" y="25715"/>
                  </a:lnTo>
                  <a:lnTo>
                    <a:pt x="11989" y="25715"/>
                  </a:lnTo>
                  <a:lnTo>
                    <a:pt x="11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rot="10800000">
              <a:off x="8439904" y="3976097"/>
              <a:ext cx="229726" cy="695027"/>
            </a:xfrm>
            <a:custGeom>
              <a:avLst/>
              <a:gdLst/>
              <a:ahLst/>
              <a:cxnLst/>
              <a:rect l="l" t="t" r="r" b="b"/>
              <a:pathLst>
                <a:path w="12179" h="36847" extrusionOk="0">
                  <a:moveTo>
                    <a:pt x="1" y="0"/>
                  </a:moveTo>
                  <a:lnTo>
                    <a:pt x="1" y="36847"/>
                  </a:lnTo>
                  <a:lnTo>
                    <a:pt x="12178" y="36847"/>
                  </a:lnTo>
                  <a:lnTo>
                    <a:pt x="121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rot="10800000">
              <a:off x="8913322" y="1249410"/>
              <a:ext cx="241809" cy="974734"/>
            </a:xfrm>
            <a:custGeom>
              <a:avLst/>
              <a:gdLst/>
              <a:ahLst/>
              <a:cxnLst/>
              <a:rect l="l" t="t" r="r" b="b"/>
              <a:pathLst>
                <a:path w="12304" h="49276" extrusionOk="0">
                  <a:moveTo>
                    <a:pt x="0" y="0"/>
                  </a:moveTo>
                  <a:lnTo>
                    <a:pt x="0" y="49275"/>
                  </a:lnTo>
                  <a:lnTo>
                    <a:pt x="12303" y="49275"/>
                  </a:lnTo>
                  <a:lnTo>
                    <a:pt x="12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8681191" y="2764212"/>
              <a:ext cx="475480" cy="456834"/>
            </a:xfrm>
            <a:custGeom>
              <a:avLst/>
              <a:gdLst/>
              <a:ahLst/>
              <a:cxnLst/>
              <a:rect l="l" t="t" r="r" b="b"/>
              <a:pathLst>
                <a:path w="24711" h="23958" extrusionOk="0">
                  <a:moveTo>
                    <a:pt x="0" y="0"/>
                  </a:moveTo>
                  <a:lnTo>
                    <a:pt x="0" y="23958"/>
                  </a:lnTo>
                  <a:lnTo>
                    <a:pt x="24711" y="23958"/>
                  </a:lnTo>
                  <a:lnTo>
                    <a:pt x="24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rot="10800000">
              <a:off x="8680041" y="3231616"/>
              <a:ext cx="475496" cy="950965"/>
            </a:xfrm>
            <a:custGeom>
              <a:avLst/>
              <a:gdLst/>
              <a:ahLst/>
              <a:cxnLst/>
              <a:rect l="l" t="t" r="r" b="b"/>
              <a:pathLst>
                <a:path w="24649" h="49234" extrusionOk="0">
                  <a:moveTo>
                    <a:pt x="1" y="1"/>
                  </a:moveTo>
                  <a:lnTo>
                    <a:pt x="1" y="49234"/>
                  </a:lnTo>
                  <a:lnTo>
                    <a:pt x="24649" y="49234"/>
                  </a:lnTo>
                  <a:lnTo>
                    <a:pt x="246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10800000">
              <a:off x="8225237" y="4682211"/>
              <a:ext cx="933015" cy="469695"/>
            </a:xfrm>
            <a:custGeom>
              <a:avLst/>
              <a:gdLst/>
              <a:ahLst/>
              <a:cxnLst/>
              <a:rect l="l" t="t" r="r" b="b"/>
              <a:pathLst>
                <a:path w="49464" h="24901" extrusionOk="0">
                  <a:moveTo>
                    <a:pt x="0" y="1"/>
                  </a:moveTo>
                  <a:lnTo>
                    <a:pt x="0" y="24900"/>
                  </a:lnTo>
                  <a:lnTo>
                    <a:pt x="49463" y="24900"/>
                  </a:lnTo>
                  <a:lnTo>
                    <a:pt x="494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1">
    <p:spTree>
      <p:nvGrpSpPr>
        <p:cNvPr id="1" name="Shape 401"/>
        <p:cNvGrpSpPr/>
        <p:nvPr/>
      </p:nvGrpSpPr>
      <p:grpSpPr>
        <a:xfrm>
          <a:off x="0" y="0"/>
          <a:ext cx="0" cy="0"/>
          <a:chOff x="0" y="0"/>
          <a:chExt cx="0" cy="0"/>
        </a:xfrm>
      </p:grpSpPr>
      <p:sp>
        <p:nvSpPr>
          <p:cNvPr id="402" name="Google Shape;402;p16"/>
          <p:cNvSpPr txBox="1">
            <a:spLocks noGrp="1"/>
          </p:cNvSpPr>
          <p:nvPr>
            <p:ph type="title"/>
          </p:nvPr>
        </p:nvSpPr>
        <p:spPr>
          <a:xfrm>
            <a:off x="1417200" y="347267"/>
            <a:ext cx="6300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300"/>
              <a:buNone/>
              <a:defRPr>
                <a:solidFill>
                  <a:schemeClr val="accent5"/>
                </a:solidFill>
              </a:defRPr>
            </a:lvl1pPr>
            <a:lvl2pPr lvl="1" rtl="0">
              <a:spcBef>
                <a:spcPts val="0"/>
              </a:spcBef>
              <a:spcAft>
                <a:spcPts val="0"/>
              </a:spcAft>
              <a:buClr>
                <a:schemeClr val="lt1"/>
              </a:buClr>
              <a:buSzPts val="3300"/>
              <a:buNone/>
              <a:defRPr>
                <a:solidFill>
                  <a:schemeClr val="lt1"/>
                </a:solidFill>
              </a:defRPr>
            </a:lvl2pPr>
            <a:lvl3pPr lvl="2" rtl="0">
              <a:spcBef>
                <a:spcPts val="0"/>
              </a:spcBef>
              <a:spcAft>
                <a:spcPts val="0"/>
              </a:spcAft>
              <a:buClr>
                <a:schemeClr val="lt1"/>
              </a:buClr>
              <a:buSzPts val="3300"/>
              <a:buNone/>
              <a:defRPr>
                <a:solidFill>
                  <a:schemeClr val="lt1"/>
                </a:solidFill>
              </a:defRPr>
            </a:lvl3pPr>
            <a:lvl4pPr lvl="3" rtl="0">
              <a:spcBef>
                <a:spcPts val="0"/>
              </a:spcBef>
              <a:spcAft>
                <a:spcPts val="0"/>
              </a:spcAft>
              <a:buClr>
                <a:schemeClr val="lt1"/>
              </a:buClr>
              <a:buSzPts val="3300"/>
              <a:buNone/>
              <a:defRPr>
                <a:solidFill>
                  <a:schemeClr val="lt1"/>
                </a:solidFill>
              </a:defRPr>
            </a:lvl4pPr>
            <a:lvl5pPr lvl="4" rtl="0">
              <a:spcBef>
                <a:spcPts val="0"/>
              </a:spcBef>
              <a:spcAft>
                <a:spcPts val="0"/>
              </a:spcAft>
              <a:buClr>
                <a:schemeClr val="lt1"/>
              </a:buClr>
              <a:buSzPts val="3300"/>
              <a:buNone/>
              <a:defRPr>
                <a:solidFill>
                  <a:schemeClr val="lt1"/>
                </a:solidFill>
              </a:defRPr>
            </a:lvl5pPr>
            <a:lvl6pPr lvl="5" rtl="0">
              <a:spcBef>
                <a:spcPts val="0"/>
              </a:spcBef>
              <a:spcAft>
                <a:spcPts val="0"/>
              </a:spcAft>
              <a:buClr>
                <a:schemeClr val="lt1"/>
              </a:buClr>
              <a:buSzPts val="3300"/>
              <a:buNone/>
              <a:defRPr>
                <a:solidFill>
                  <a:schemeClr val="lt1"/>
                </a:solidFill>
              </a:defRPr>
            </a:lvl6pPr>
            <a:lvl7pPr lvl="6" rtl="0">
              <a:spcBef>
                <a:spcPts val="0"/>
              </a:spcBef>
              <a:spcAft>
                <a:spcPts val="0"/>
              </a:spcAft>
              <a:buClr>
                <a:schemeClr val="lt1"/>
              </a:buClr>
              <a:buSzPts val="3300"/>
              <a:buNone/>
              <a:defRPr>
                <a:solidFill>
                  <a:schemeClr val="lt1"/>
                </a:solidFill>
              </a:defRPr>
            </a:lvl7pPr>
            <a:lvl8pPr lvl="7" rtl="0">
              <a:spcBef>
                <a:spcPts val="0"/>
              </a:spcBef>
              <a:spcAft>
                <a:spcPts val="0"/>
              </a:spcAft>
              <a:buClr>
                <a:schemeClr val="lt1"/>
              </a:buClr>
              <a:buSzPts val="3300"/>
              <a:buNone/>
              <a:defRPr>
                <a:solidFill>
                  <a:schemeClr val="lt1"/>
                </a:solidFill>
              </a:defRPr>
            </a:lvl8pPr>
            <a:lvl9pPr lvl="8" rtl="0">
              <a:spcBef>
                <a:spcPts val="0"/>
              </a:spcBef>
              <a:spcAft>
                <a:spcPts val="0"/>
              </a:spcAft>
              <a:buClr>
                <a:schemeClr val="lt1"/>
              </a:buClr>
              <a:buSzPts val="3300"/>
              <a:buNone/>
              <a:defRPr>
                <a:solidFill>
                  <a:schemeClr val="lt1"/>
                </a:solidFill>
              </a:defRPr>
            </a:lvl9pPr>
          </a:lstStyle>
          <a:p>
            <a:endParaRPr/>
          </a:p>
        </p:txBody>
      </p:sp>
      <p:grpSp>
        <p:nvGrpSpPr>
          <p:cNvPr id="403" name="Google Shape;403;p16"/>
          <p:cNvGrpSpPr/>
          <p:nvPr/>
        </p:nvGrpSpPr>
        <p:grpSpPr>
          <a:xfrm>
            <a:off x="11" y="-12"/>
            <a:ext cx="9143999" cy="5143506"/>
            <a:chOff x="11" y="-12"/>
            <a:chExt cx="9143999" cy="5143506"/>
          </a:xfrm>
        </p:grpSpPr>
        <p:sp>
          <p:nvSpPr>
            <p:cNvPr id="404" name="Google Shape;404;p16"/>
            <p:cNvSpPr/>
            <p:nvPr/>
          </p:nvSpPr>
          <p:spPr>
            <a:xfrm rot="-5400000">
              <a:off x="8667612" y="4173751"/>
              <a:ext cx="474807"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rot="-5400000">
              <a:off x="8667612" y="4666329"/>
              <a:ext cx="474807" cy="477976"/>
            </a:xfrm>
            <a:custGeom>
              <a:avLst/>
              <a:gdLst/>
              <a:ahLst/>
              <a:cxnLst/>
              <a:rect l="l" t="t" r="r" b="b"/>
              <a:pathLst>
                <a:path w="25172" h="25340" extrusionOk="0">
                  <a:moveTo>
                    <a:pt x="1" y="1"/>
                  </a:moveTo>
                  <a:lnTo>
                    <a:pt x="1" y="25339"/>
                  </a:lnTo>
                  <a:lnTo>
                    <a:pt x="25172" y="25339"/>
                  </a:lnTo>
                  <a:lnTo>
                    <a:pt x="25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5400000">
              <a:off x="8550595" y="2868504"/>
              <a:ext cx="934995" cy="251833"/>
            </a:xfrm>
            <a:custGeom>
              <a:avLst/>
              <a:gdLst/>
              <a:ahLst/>
              <a:cxnLst/>
              <a:rect l="l" t="t" r="r" b="b"/>
              <a:pathLst>
                <a:path w="49569" h="13351" extrusionOk="0">
                  <a:moveTo>
                    <a:pt x="1" y="1"/>
                  </a:moveTo>
                  <a:lnTo>
                    <a:pt x="1" y="13350"/>
                  </a:lnTo>
                  <a:lnTo>
                    <a:pt x="49569" y="13350"/>
                  </a:lnTo>
                  <a:lnTo>
                    <a:pt x="495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5400000">
              <a:off x="8291884" y="4780949"/>
              <a:ext cx="231765" cy="491810"/>
            </a:xfrm>
            <a:custGeom>
              <a:avLst/>
              <a:gdLst/>
              <a:ahLst/>
              <a:cxnLst/>
              <a:rect l="l" t="t" r="r" b="b"/>
              <a:pathLst>
                <a:path w="12012" h="25716" extrusionOk="0">
                  <a:moveTo>
                    <a:pt x="1" y="0"/>
                  </a:moveTo>
                  <a:lnTo>
                    <a:pt x="1" y="25715"/>
                  </a:lnTo>
                  <a:lnTo>
                    <a:pt x="12011" y="25715"/>
                  </a:lnTo>
                  <a:lnTo>
                    <a:pt x="120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5400000">
              <a:off x="8291606" y="4538818"/>
              <a:ext cx="230730" cy="490404"/>
            </a:xfrm>
            <a:custGeom>
              <a:avLst/>
              <a:gdLst/>
              <a:ahLst/>
              <a:cxnLst/>
              <a:rect l="l" t="t" r="r" b="b"/>
              <a:pathLst>
                <a:path w="11990" h="25716" extrusionOk="0">
                  <a:moveTo>
                    <a:pt x="0" y="0"/>
                  </a:moveTo>
                  <a:lnTo>
                    <a:pt x="0" y="25715"/>
                  </a:lnTo>
                  <a:lnTo>
                    <a:pt x="11989" y="25715"/>
                  </a:lnTo>
                  <a:lnTo>
                    <a:pt x="119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5400000">
              <a:off x="8681039" y="3691293"/>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5400000">
              <a:off x="6624757" y="4562718"/>
              <a:ext cx="232084" cy="929469"/>
            </a:xfrm>
            <a:custGeom>
              <a:avLst/>
              <a:gdLst/>
              <a:ahLst/>
              <a:cxnLst/>
              <a:rect l="l" t="t" r="r" b="b"/>
              <a:pathLst>
                <a:path w="12304" h="49276" extrusionOk="0">
                  <a:moveTo>
                    <a:pt x="0" y="0"/>
                  </a:moveTo>
                  <a:lnTo>
                    <a:pt x="0" y="49275"/>
                  </a:lnTo>
                  <a:lnTo>
                    <a:pt x="12303" y="49275"/>
                  </a:lnTo>
                  <a:lnTo>
                    <a:pt x="123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5400000">
              <a:off x="7451109" y="4445516"/>
              <a:ext cx="464942" cy="928676"/>
            </a:xfrm>
            <a:custGeom>
              <a:avLst/>
              <a:gdLst/>
              <a:ahLst/>
              <a:cxnLst/>
              <a:rect l="l" t="t" r="r" b="b"/>
              <a:pathLst>
                <a:path w="24649" h="49234" extrusionOk="0">
                  <a:moveTo>
                    <a:pt x="1" y="1"/>
                  </a:moveTo>
                  <a:lnTo>
                    <a:pt x="1" y="49234"/>
                  </a:lnTo>
                  <a:lnTo>
                    <a:pt x="24649" y="49234"/>
                  </a:lnTo>
                  <a:lnTo>
                    <a:pt x="246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rot="5400000">
              <a:off x="3413" y="495841"/>
              <a:ext cx="471436"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5400000">
              <a:off x="-3507" y="6446"/>
              <a:ext cx="485158" cy="476398"/>
            </a:xfrm>
            <a:custGeom>
              <a:avLst/>
              <a:gdLst/>
              <a:ahLst/>
              <a:cxnLst/>
              <a:rect l="l" t="t" r="r" b="b"/>
              <a:pathLst>
                <a:path w="25172" h="25340" extrusionOk="0">
                  <a:moveTo>
                    <a:pt x="1" y="1"/>
                  </a:moveTo>
                  <a:lnTo>
                    <a:pt x="1" y="25339"/>
                  </a:lnTo>
                  <a:lnTo>
                    <a:pt x="25172" y="25339"/>
                  </a:lnTo>
                  <a:lnTo>
                    <a:pt x="25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rot="5400000">
              <a:off x="-341570" y="2008556"/>
              <a:ext cx="934995" cy="251833"/>
            </a:xfrm>
            <a:custGeom>
              <a:avLst/>
              <a:gdLst/>
              <a:ahLst/>
              <a:cxnLst/>
              <a:rect l="l" t="t" r="r" b="b"/>
              <a:pathLst>
                <a:path w="49569" h="13351" extrusionOk="0">
                  <a:moveTo>
                    <a:pt x="1" y="1"/>
                  </a:moveTo>
                  <a:lnTo>
                    <a:pt x="1" y="13350"/>
                  </a:lnTo>
                  <a:lnTo>
                    <a:pt x="49569" y="13350"/>
                  </a:lnTo>
                  <a:lnTo>
                    <a:pt x="495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rot="5400000">
              <a:off x="1135631" y="112363"/>
              <a:ext cx="233647" cy="518489"/>
            </a:xfrm>
            <a:custGeom>
              <a:avLst/>
              <a:gdLst/>
              <a:ahLst/>
              <a:cxnLst/>
              <a:rect l="l" t="t" r="r" b="b"/>
              <a:pathLst>
                <a:path w="11990" h="25716" extrusionOk="0">
                  <a:moveTo>
                    <a:pt x="0" y="0"/>
                  </a:moveTo>
                  <a:lnTo>
                    <a:pt x="0" y="25715"/>
                  </a:lnTo>
                  <a:lnTo>
                    <a:pt x="11989" y="25715"/>
                  </a:lnTo>
                  <a:lnTo>
                    <a:pt x="119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5400000">
              <a:off x="507663" y="740268"/>
              <a:ext cx="236256" cy="719281"/>
            </a:xfrm>
            <a:custGeom>
              <a:avLst/>
              <a:gdLst/>
              <a:ahLst/>
              <a:cxnLst/>
              <a:rect l="l" t="t" r="r" b="b"/>
              <a:pathLst>
                <a:path w="12158" h="37015" extrusionOk="0">
                  <a:moveTo>
                    <a:pt x="0" y="0"/>
                  </a:moveTo>
                  <a:lnTo>
                    <a:pt x="0" y="37014"/>
                  </a:lnTo>
                  <a:lnTo>
                    <a:pt x="12157" y="37014"/>
                  </a:lnTo>
                  <a:lnTo>
                    <a:pt x="121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5400000">
              <a:off x="2370702" y="-347934"/>
              <a:ext cx="232084" cy="929469"/>
            </a:xfrm>
            <a:custGeom>
              <a:avLst/>
              <a:gdLst/>
              <a:ahLst/>
              <a:cxnLst/>
              <a:rect l="l" t="t" r="r" b="b"/>
              <a:pathLst>
                <a:path w="12304" h="49276" extrusionOk="0">
                  <a:moveTo>
                    <a:pt x="0" y="0"/>
                  </a:moveTo>
                  <a:lnTo>
                    <a:pt x="0" y="49275"/>
                  </a:lnTo>
                  <a:lnTo>
                    <a:pt x="12303" y="49275"/>
                  </a:lnTo>
                  <a:lnTo>
                    <a:pt x="123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5400000">
              <a:off x="1523618" y="2248"/>
              <a:ext cx="486713" cy="483541"/>
            </a:xfrm>
            <a:custGeom>
              <a:avLst/>
              <a:gdLst/>
              <a:ahLst/>
              <a:cxnLst/>
              <a:rect l="l" t="t" r="r" b="b"/>
              <a:pathLst>
                <a:path w="24711" h="23958" extrusionOk="0">
                  <a:moveTo>
                    <a:pt x="0" y="0"/>
                  </a:moveTo>
                  <a:lnTo>
                    <a:pt x="0" y="23958"/>
                  </a:lnTo>
                  <a:lnTo>
                    <a:pt x="24711" y="23958"/>
                  </a:lnTo>
                  <a:lnTo>
                    <a:pt x="247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5400000">
              <a:off x="250552" y="240914"/>
              <a:ext cx="970335" cy="488483"/>
            </a:xfrm>
            <a:custGeom>
              <a:avLst/>
              <a:gdLst/>
              <a:ahLst/>
              <a:cxnLst/>
              <a:rect l="l" t="t" r="r" b="b"/>
              <a:pathLst>
                <a:path w="49464" h="24901" extrusionOk="0">
                  <a:moveTo>
                    <a:pt x="0" y="1"/>
                  </a:moveTo>
                  <a:lnTo>
                    <a:pt x="0" y="24900"/>
                  </a:lnTo>
                  <a:lnTo>
                    <a:pt x="49463" y="24900"/>
                  </a:lnTo>
                  <a:lnTo>
                    <a:pt x="494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5400000">
              <a:off x="-211127" y="1192428"/>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5400000">
              <a:off x="1131657" y="-137451"/>
              <a:ext cx="241789" cy="518489"/>
            </a:xfrm>
            <a:custGeom>
              <a:avLst/>
              <a:gdLst/>
              <a:ahLst/>
              <a:cxnLst/>
              <a:rect l="l" t="t" r="r" b="b"/>
              <a:pathLst>
                <a:path w="11990" h="25716" extrusionOk="0">
                  <a:moveTo>
                    <a:pt x="0" y="0"/>
                  </a:moveTo>
                  <a:lnTo>
                    <a:pt x="0" y="25715"/>
                  </a:lnTo>
                  <a:lnTo>
                    <a:pt x="11989" y="25715"/>
                  </a:lnTo>
                  <a:lnTo>
                    <a:pt x="119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CUSTOM_6_2">
    <p:spTree>
      <p:nvGrpSpPr>
        <p:cNvPr id="1" name="Shape 422"/>
        <p:cNvGrpSpPr/>
        <p:nvPr/>
      </p:nvGrpSpPr>
      <p:grpSpPr>
        <a:xfrm>
          <a:off x="0" y="0"/>
          <a:ext cx="0" cy="0"/>
          <a:chOff x="0" y="0"/>
          <a:chExt cx="0" cy="0"/>
        </a:xfrm>
      </p:grpSpPr>
      <p:sp>
        <p:nvSpPr>
          <p:cNvPr id="423" name="Google Shape;423;p17"/>
          <p:cNvSpPr txBox="1">
            <a:spLocks noGrp="1"/>
          </p:cNvSpPr>
          <p:nvPr>
            <p:ph type="title"/>
          </p:nvPr>
        </p:nvSpPr>
        <p:spPr>
          <a:xfrm>
            <a:off x="608803" y="347329"/>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0"/>
              </a:spcBef>
              <a:spcAft>
                <a:spcPts val="0"/>
              </a:spcAft>
              <a:buNone/>
              <a:defRPr>
                <a:solidFill>
                  <a:schemeClr val="dk1"/>
                </a:solidFill>
              </a:defRPr>
            </a:lvl2pPr>
            <a:lvl3pPr lvl="2" algn="ctr" rtl="0">
              <a:spcBef>
                <a:spcPts val="0"/>
              </a:spcBef>
              <a:spcAft>
                <a:spcPts val="0"/>
              </a:spcAft>
              <a:buNone/>
              <a:defRPr>
                <a:solidFill>
                  <a:schemeClr val="dk1"/>
                </a:solidFill>
              </a:defRPr>
            </a:lvl3pPr>
            <a:lvl4pPr lvl="3" algn="ctr" rtl="0">
              <a:spcBef>
                <a:spcPts val="0"/>
              </a:spcBef>
              <a:spcAft>
                <a:spcPts val="0"/>
              </a:spcAft>
              <a:buNone/>
              <a:defRPr>
                <a:solidFill>
                  <a:schemeClr val="dk1"/>
                </a:solidFill>
              </a:defRPr>
            </a:lvl4pPr>
            <a:lvl5pPr lvl="4" algn="ctr" rtl="0">
              <a:spcBef>
                <a:spcPts val="0"/>
              </a:spcBef>
              <a:spcAft>
                <a:spcPts val="0"/>
              </a:spcAft>
              <a:buNone/>
              <a:defRPr>
                <a:solidFill>
                  <a:schemeClr val="dk1"/>
                </a:solidFill>
              </a:defRPr>
            </a:lvl5pPr>
            <a:lvl6pPr lvl="5" algn="ctr" rtl="0">
              <a:spcBef>
                <a:spcPts val="0"/>
              </a:spcBef>
              <a:spcAft>
                <a:spcPts val="0"/>
              </a:spcAft>
              <a:buNone/>
              <a:defRPr>
                <a:solidFill>
                  <a:schemeClr val="dk1"/>
                </a:solidFill>
              </a:defRPr>
            </a:lvl6pPr>
            <a:lvl7pPr lvl="6" algn="ctr" rtl="0">
              <a:spcBef>
                <a:spcPts val="0"/>
              </a:spcBef>
              <a:spcAft>
                <a:spcPts val="0"/>
              </a:spcAft>
              <a:buNone/>
              <a:defRPr>
                <a:solidFill>
                  <a:schemeClr val="dk1"/>
                </a:solidFill>
              </a:defRPr>
            </a:lvl7pPr>
            <a:lvl8pPr lvl="7" algn="ctr" rtl="0">
              <a:spcBef>
                <a:spcPts val="0"/>
              </a:spcBef>
              <a:spcAft>
                <a:spcPts val="0"/>
              </a:spcAft>
              <a:buNone/>
              <a:defRPr>
                <a:solidFill>
                  <a:schemeClr val="dk1"/>
                </a:solidFill>
              </a:defRPr>
            </a:lvl8pPr>
            <a:lvl9pPr lvl="8" algn="ctr" rtl="0">
              <a:spcBef>
                <a:spcPts val="0"/>
              </a:spcBef>
              <a:spcAft>
                <a:spcPts val="0"/>
              </a:spcAft>
              <a:buNone/>
              <a:defRPr>
                <a:solidFill>
                  <a:schemeClr val="dk1"/>
                </a:solidFill>
              </a:defRPr>
            </a:lvl9pPr>
          </a:lstStyle>
          <a:p>
            <a:endParaRPr/>
          </a:p>
        </p:txBody>
      </p:sp>
      <p:grpSp>
        <p:nvGrpSpPr>
          <p:cNvPr id="424" name="Google Shape;424;p17"/>
          <p:cNvGrpSpPr/>
          <p:nvPr/>
        </p:nvGrpSpPr>
        <p:grpSpPr>
          <a:xfrm>
            <a:off x="7666213" y="199"/>
            <a:ext cx="1477791" cy="1646810"/>
            <a:chOff x="7666213" y="199"/>
            <a:chExt cx="1477791" cy="1646810"/>
          </a:xfrm>
        </p:grpSpPr>
        <p:sp>
          <p:nvSpPr>
            <p:cNvPr id="425" name="Google Shape;425;p17"/>
            <p:cNvSpPr/>
            <p:nvPr/>
          </p:nvSpPr>
          <p:spPr>
            <a:xfrm rot="-5400000" flipH="1">
              <a:off x="8667607" y="485206"/>
              <a:ext cx="474807"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rot="-5400000" flipH="1">
              <a:off x="8667607" y="-889"/>
              <a:ext cx="474807" cy="477976"/>
            </a:xfrm>
            <a:custGeom>
              <a:avLst/>
              <a:gdLst/>
              <a:ahLst/>
              <a:cxnLst/>
              <a:rect l="l" t="t" r="r" b="b"/>
              <a:pathLst>
                <a:path w="25172" h="25340" extrusionOk="0">
                  <a:moveTo>
                    <a:pt x="1" y="1"/>
                  </a:moveTo>
                  <a:lnTo>
                    <a:pt x="1" y="25339"/>
                  </a:lnTo>
                  <a:lnTo>
                    <a:pt x="25172" y="25339"/>
                  </a:lnTo>
                  <a:lnTo>
                    <a:pt x="25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rot="-5400000" flipH="1">
              <a:off x="7796975" y="-129992"/>
              <a:ext cx="241394" cy="502919"/>
            </a:xfrm>
            <a:custGeom>
              <a:avLst/>
              <a:gdLst/>
              <a:ahLst/>
              <a:cxnLst/>
              <a:rect l="l" t="t" r="r" b="b"/>
              <a:pathLst>
                <a:path w="12012" h="25716" extrusionOk="0">
                  <a:moveTo>
                    <a:pt x="1" y="0"/>
                  </a:moveTo>
                  <a:lnTo>
                    <a:pt x="1" y="25715"/>
                  </a:lnTo>
                  <a:lnTo>
                    <a:pt x="12011" y="25715"/>
                  </a:lnTo>
                  <a:lnTo>
                    <a:pt x="12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rot="-5400000" flipH="1">
              <a:off x="8681033" y="1184038"/>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rot="-5400000" flipH="1">
              <a:off x="7936518" y="246274"/>
              <a:ext cx="961845" cy="469695"/>
            </a:xfrm>
            <a:custGeom>
              <a:avLst/>
              <a:gdLst/>
              <a:ahLst/>
              <a:cxnLst/>
              <a:rect l="l" t="t" r="r" b="b"/>
              <a:pathLst>
                <a:path w="49464" h="24901" extrusionOk="0">
                  <a:moveTo>
                    <a:pt x="0" y="1"/>
                  </a:moveTo>
                  <a:lnTo>
                    <a:pt x="0" y="24900"/>
                  </a:lnTo>
                  <a:lnTo>
                    <a:pt x="49463" y="24900"/>
                  </a:lnTo>
                  <a:lnTo>
                    <a:pt x="494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CUSTOM_6_1_1">
    <p:spTree>
      <p:nvGrpSpPr>
        <p:cNvPr id="1" name="Shape 430"/>
        <p:cNvGrpSpPr/>
        <p:nvPr/>
      </p:nvGrpSpPr>
      <p:grpSpPr>
        <a:xfrm>
          <a:off x="0" y="0"/>
          <a:ext cx="0" cy="0"/>
          <a:chOff x="0" y="0"/>
          <a:chExt cx="0" cy="0"/>
        </a:xfrm>
      </p:grpSpPr>
      <p:sp>
        <p:nvSpPr>
          <p:cNvPr id="431" name="Google Shape;431;p18"/>
          <p:cNvSpPr txBox="1">
            <a:spLocks noGrp="1"/>
          </p:cNvSpPr>
          <p:nvPr>
            <p:ph type="title"/>
          </p:nvPr>
        </p:nvSpPr>
        <p:spPr>
          <a:xfrm>
            <a:off x="717700" y="347803"/>
            <a:ext cx="7708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432" name="Google Shape;432;p18"/>
          <p:cNvGrpSpPr/>
          <p:nvPr/>
        </p:nvGrpSpPr>
        <p:grpSpPr>
          <a:xfrm>
            <a:off x="-1" y="-8424"/>
            <a:ext cx="9145601" cy="5156721"/>
            <a:chOff x="-1" y="-8424"/>
            <a:chExt cx="9145601" cy="5156721"/>
          </a:xfrm>
        </p:grpSpPr>
        <p:sp>
          <p:nvSpPr>
            <p:cNvPr id="433" name="Google Shape;433;p18"/>
            <p:cNvSpPr/>
            <p:nvPr/>
          </p:nvSpPr>
          <p:spPr>
            <a:xfrm rot="-5400000">
              <a:off x="8669202" y="4187001"/>
              <a:ext cx="474807"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rot="-5400000">
              <a:off x="8669202" y="4671161"/>
              <a:ext cx="474807" cy="477976"/>
            </a:xfrm>
            <a:custGeom>
              <a:avLst/>
              <a:gdLst/>
              <a:ahLst/>
              <a:cxnLst/>
              <a:rect l="l" t="t" r="r" b="b"/>
              <a:pathLst>
                <a:path w="25172" h="25340" extrusionOk="0">
                  <a:moveTo>
                    <a:pt x="1" y="1"/>
                  </a:moveTo>
                  <a:lnTo>
                    <a:pt x="1" y="25339"/>
                  </a:lnTo>
                  <a:lnTo>
                    <a:pt x="25172" y="25339"/>
                  </a:lnTo>
                  <a:lnTo>
                    <a:pt x="251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rot="-5400000">
              <a:off x="8552185" y="2904904"/>
              <a:ext cx="934995" cy="251833"/>
            </a:xfrm>
            <a:custGeom>
              <a:avLst/>
              <a:gdLst/>
              <a:ahLst/>
              <a:cxnLst/>
              <a:rect l="l" t="t" r="r" b="b"/>
              <a:pathLst>
                <a:path w="49569" h="13351" extrusionOk="0">
                  <a:moveTo>
                    <a:pt x="1" y="1"/>
                  </a:moveTo>
                  <a:lnTo>
                    <a:pt x="1" y="13350"/>
                  </a:lnTo>
                  <a:lnTo>
                    <a:pt x="49569" y="13350"/>
                  </a:lnTo>
                  <a:lnTo>
                    <a:pt x="49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rot="-5400000">
              <a:off x="7802783" y="4791730"/>
              <a:ext cx="226576" cy="485068"/>
            </a:xfrm>
            <a:custGeom>
              <a:avLst/>
              <a:gdLst/>
              <a:ahLst/>
              <a:cxnLst/>
              <a:rect l="l" t="t" r="r" b="b"/>
              <a:pathLst>
                <a:path w="12012" h="25716" extrusionOk="0">
                  <a:moveTo>
                    <a:pt x="1" y="0"/>
                  </a:moveTo>
                  <a:lnTo>
                    <a:pt x="1" y="25715"/>
                  </a:lnTo>
                  <a:lnTo>
                    <a:pt x="12011" y="25715"/>
                  </a:lnTo>
                  <a:lnTo>
                    <a:pt x="12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8"/>
            <p:cNvSpPr/>
            <p:nvPr/>
          </p:nvSpPr>
          <p:spPr>
            <a:xfrm rot="-5400000">
              <a:off x="8682629" y="3717170"/>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rot="-5400000">
              <a:off x="8409963" y="3705968"/>
              <a:ext cx="236256" cy="712090"/>
            </a:xfrm>
            <a:custGeom>
              <a:avLst/>
              <a:gdLst/>
              <a:ahLst/>
              <a:cxnLst/>
              <a:rect l="l" t="t" r="r" b="b"/>
              <a:pathLst>
                <a:path w="12158" h="37015" extrusionOk="0">
                  <a:moveTo>
                    <a:pt x="0" y="0"/>
                  </a:moveTo>
                  <a:lnTo>
                    <a:pt x="0" y="37014"/>
                  </a:lnTo>
                  <a:lnTo>
                    <a:pt x="12157" y="37014"/>
                  </a:lnTo>
                  <a:lnTo>
                    <a:pt x="12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rot="-5400000">
              <a:off x="7932970" y="4424253"/>
              <a:ext cx="959606" cy="488483"/>
            </a:xfrm>
            <a:custGeom>
              <a:avLst/>
              <a:gdLst/>
              <a:ahLst/>
              <a:cxnLst/>
              <a:rect l="l" t="t" r="r" b="b"/>
              <a:pathLst>
                <a:path w="49464" h="24901" extrusionOk="0">
                  <a:moveTo>
                    <a:pt x="0" y="1"/>
                  </a:moveTo>
                  <a:lnTo>
                    <a:pt x="0" y="24900"/>
                  </a:lnTo>
                  <a:lnTo>
                    <a:pt x="49463" y="24900"/>
                  </a:lnTo>
                  <a:lnTo>
                    <a:pt x="494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rot="5400000">
              <a:off x="1443" y="-9867"/>
              <a:ext cx="518584" cy="521472"/>
            </a:xfrm>
            <a:custGeom>
              <a:avLst/>
              <a:gdLst/>
              <a:ahLst/>
              <a:cxnLst/>
              <a:rect l="l" t="t" r="r" b="b"/>
              <a:pathLst>
                <a:path w="25172" h="25340" extrusionOk="0">
                  <a:moveTo>
                    <a:pt x="1" y="1"/>
                  </a:moveTo>
                  <a:lnTo>
                    <a:pt x="1" y="25339"/>
                  </a:lnTo>
                  <a:lnTo>
                    <a:pt x="25172" y="25339"/>
                  </a:lnTo>
                  <a:lnTo>
                    <a:pt x="251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rot="5400000">
              <a:off x="1903350" y="-350627"/>
              <a:ext cx="232084" cy="929469"/>
            </a:xfrm>
            <a:custGeom>
              <a:avLst/>
              <a:gdLst/>
              <a:ahLst/>
              <a:cxnLst/>
              <a:rect l="l" t="t" r="r" b="b"/>
              <a:pathLst>
                <a:path w="12304" h="49276" extrusionOk="0">
                  <a:moveTo>
                    <a:pt x="0" y="0"/>
                  </a:moveTo>
                  <a:lnTo>
                    <a:pt x="0" y="49275"/>
                  </a:lnTo>
                  <a:lnTo>
                    <a:pt x="12303" y="49275"/>
                  </a:lnTo>
                  <a:lnTo>
                    <a:pt x="12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rot="5400000">
              <a:off x="1046489" y="16211"/>
              <a:ext cx="515379" cy="475497"/>
            </a:xfrm>
            <a:custGeom>
              <a:avLst/>
              <a:gdLst/>
              <a:ahLst/>
              <a:cxnLst/>
              <a:rect l="l" t="t" r="r" b="b"/>
              <a:pathLst>
                <a:path w="24711" h="23958" extrusionOk="0">
                  <a:moveTo>
                    <a:pt x="0" y="0"/>
                  </a:moveTo>
                  <a:lnTo>
                    <a:pt x="0" y="23958"/>
                  </a:lnTo>
                  <a:lnTo>
                    <a:pt x="24711" y="23958"/>
                  </a:lnTo>
                  <a:lnTo>
                    <a:pt x="24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rot="5400000">
              <a:off x="-211121" y="730017"/>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rot="5400000">
              <a:off x="667852" y="125044"/>
              <a:ext cx="251157" cy="518441"/>
            </a:xfrm>
            <a:custGeom>
              <a:avLst/>
              <a:gdLst/>
              <a:ahLst/>
              <a:cxnLst/>
              <a:rect l="l" t="t" r="r" b="b"/>
              <a:pathLst>
                <a:path w="11990" h="25716" extrusionOk="0">
                  <a:moveTo>
                    <a:pt x="0" y="0"/>
                  </a:moveTo>
                  <a:lnTo>
                    <a:pt x="0" y="25715"/>
                  </a:lnTo>
                  <a:lnTo>
                    <a:pt x="11989" y="25715"/>
                  </a:lnTo>
                  <a:lnTo>
                    <a:pt x="11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rot="5400000">
              <a:off x="668268" y="-137598"/>
              <a:ext cx="251062" cy="518538"/>
            </a:xfrm>
            <a:custGeom>
              <a:avLst/>
              <a:gdLst/>
              <a:ahLst/>
              <a:cxnLst/>
              <a:rect l="l" t="t" r="r" b="b"/>
              <a:pathLst>
                <a:path w="11990" h="25716" extrusionOk="0">
                  <a:moveTo>
                    <a:pt x="0" y="0"/>
                  </a:moveTo>
                  <a:lnTo>
                    <a:pt x="0" y="25715"/>
                  </a:lnTo>
                  <a:lnTo>
                    <a:pt x="11989" y="25715"/>
                  </a:lnTo>
                  <a:lnTo>
                    <a:pt x="11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7">
  <p:cSld name="CUSTOM_3_1_5">
    <p:spTree>
      <p:nvGrpSpPr>
        <p:cNvPr id="1" name="Shape 446"/>
        <p:cNvGrpSpPr/>
        <p:nvPr/>
      </p:nvGrpSpPr>
      <p:grpSpPr>
        <a:xfrm>
          <a:off x="0" y="0"/>
          <a:ext cx="0" cy="0"/>
          <a:chOff x="0" y="0"/>
          <a:chExt cx="0" cy="0"/>
        </a:xfrm>
      </p:grpSpPr>
      <p:sp>
        <p:nvSpPr>
          <p:cNvPr id="447" name="Google Shape;447;p19"/>
          <p:cNvSpPr txBox="1">
            <a:spLocks noGrp="1"/>
          </p:cNvSpPr>
          <p:nvPr>
            <p:ph type="title"/>
          </p:nvPr>
        </p:nvSpPr>
        <p:spPr>
          <a:xfrm>
            <a:off x="720000" y="343831"/>
            <a:ext cx="7704000" cy="612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a:solidFill>
                  <a:schemeClr val="accent1"/>
                </a:solidFill>
              </a:defRPr>
            </a:lvl1pPr>
            <a:lvl2pPr lvl="1" rtl="0">
              <a:spcBef>
                <a:spcPts val="0"/>
              </a:spcBef>
              <a:spcAft>
                <a:spcPts val="0"/>
              </a:spcAft>
              <a:buSzPts val="3300"/>
              <a:buFont typeface="Palanquin Dark"/>
              <a:buNone/>
              <a:defRPr>
                <a:latin typeface="Palanquin Dark"/>
                <a:ea typeface="Palanquin Dark"/>
                <a:cs typeface="Palanquin Dark"/>
                <a:sym typeface="Palanquin Dark"/>
              </a:defRPr>
            </a:lvl2pPr>
            <a:lvl3pPr lvl="2" rtl="0">
              <a:spcBef>
                <a:spcPts val="0"/>
              </a:spcBef>
              <a:spcAft>
                <a:spcPts val="0"/>
              </a:spcAft>
              <a:buSzPts val="3300"/>
              <a:buFont typeface="Palanquin Dark"/>
              <a:buNone/>
              <a:defRPr>
                <a:latin typeface="Palanquin Dark"/>
                <a:ea typeface="Palanquin Dark"/>
                <a:cs typeface="Palanquin Dark"/>
                <a:sym typeface="Palanquin Dark"/>
              </a:defRPr>
            </a:lvl3pPr>
            <a:lvl4pPr lvl="3" rtl="0">
              <a:spcBef>
                <a:spcPts val="0"/>
              </a:spcBef>
              <a:spcAft>
                <a:spcPts val="0"/>
              </a:spcAft>
              <a:buSzPts val="3300"/>
              <a:buFont typeface="Palanquin Dark"/>
              <a:buNone/>
              <a:defRPr>
                <a:latin typeface="Palanquin Dark"/>
                <a:ea typeface="Palanquin Dark"/>
                <a:cs typeface="Palanquin Dark"/>
                <a:sym typeface="Palanquin Dark"/>
              </a:defRPr>
            </a:lvl4pPr>
            <a:lvl5pPr lvl="4" rtl="0">
              <a:spcBef>
                <a:spcPts val="0"/>
              </a:spcBef>
              <a:spcAft>
                <a:spcPts val="0"/>
              </a:spcAft>
              <a:buSzPts val="3300"/>
              <a:buFont typeface="Palanquin Dark"/>
              <a:buNone/>
              <a:defRPr>
                <a:latin typeface="Palanquin Dark"/>
                <a:ea typeface="Palanquin Dark"/>
                <a:cs typeface="Palanquin Dark"/>
                <a:sym typeface="Palanquin Dark"/>
              </a:defRPr>
            </a:lvl5pPr>
            <a:lvl6pPr lvl="5" rtl="0">
              <a:spcBef>
                <a:spcPts val="0"/>
              </a:spcBef>
              <a:spcAft>
                <a:spcPts val="0"/>
              </a:spcAft>
              <a:buSzPts val="3300"/>
              <a:buFont typeface="Palanquin Dark"/>
              <a:buNone/>
              <a:defRPr>
                <a:latin typeface="Palanquin Dark"/>
                <a:ea typeface="Palanquin Dark"/>
                <a:cs typeface="Palanquin Dark"/>
                <a:sym typeface="Palanquin Dark"/>
              </a:defRPr>
            </a:lvl6pPr>
            <a:lvl7pPr lvl="6" rtl="0">
              <a:spcBef>
                <a:spcPts val="0"/>
              </a:spcBef>
              <a:spcAft>
                <a:spcPts val="0"/>
              </a:spcAft>
              <a:buSzPts val="3300"/>
              <a:buFont typeface="Palanquin Dark"/>
              <a:buNone/>
              <a:defRPr>
                <a:latin typeface="Palanquin Dark"/>
                <a:ea typeface="Palanquin Dark"/>
                <a:cs typeface="Palanquin Dark"/>
                <a:sym typeface="Palanquin Dark"/>
              </a:defRPr>
            </a:lvl7pPr>
            <a:lvl8pPr lvl="7" rtl="0">
              <a:spcBef>
                <a:spcPts val="0"/>
              </a:spcBef>
              <a:spcAft>
                <a:spcPts val="0"/>
              </a:spcAft>
              <a:buSzPts val="3300"/>
              <a:buFont typeface="Palanquin Dark"/>
              <a:buNone/>
              <a:defRPr>
                <a:latin typeface="Palanquin Dark"/>
                <a:ea typeface="Palanquin Dark"/>
                <a:cs typeface="Palanquin Dark"/>
                <a:sym typeface="Palanquin Dark"/>
              </a:defRPr>
            </a:lvl8pPr>
            <a:lvl9pPr lvl="8" rtl="0">
              <a:spcBef>
                <a:spcPts val="0"/>
              </a:spcBef>
              <a:spcAft>
                <a:spcPts val="0"/>
              </a:spcAft>
              <a:buSzPts val="3300"/>
              <a:buFont typeface="Palanquin Dark"/>
              <a:buNone/>
              <a:defRPr>
                <a:latin typeface="Palanquin Dark"/>
                <a:ea typeface="Palanquin Dark"/>
                <a:cs typeface="Palanquin Dark"/>
                <a:sym typeface="Palanquin Dark"/>
              </a:defRPr>
            </a:lvl9pPr>
          </a:lstStyle>
          <a:p>
            <a:endParaRPr/>
          </a:p>
        </p:txBody>
      </p:sp>
      <p:sp>
        <p:nvSpPr>
          <p:cNvPr id="448" name="Google Shape;448;p19"/>
          <p:cNvSpPr/>
          <p:nvPr/>
        </p:nvSpPr>
        <p:spPr>
          <a:xfrm rot="5400000" flipH="1">
            <a:off x="1116240" y="4791149"/>
            <a:ext cx="226576" cy="485068"/>
          </a:xfrm>
          <a:custGeom>
            <a:avLst/>
            <a:gdLst/>
            <a:ahLst/>
            <a:cxnLst/>
            <a:rect l="l" t="t" r="r" b="b"/>
            <a:pathLst>
              <a:path w="12012" h="25716" extrusionOk="0">
                <a:moveTo>
                  <a:pt x="1" y="0"/>
                </a:moveTo>
                <a:lnTo>
                  <a:pt x="1" y="25715"/>
                </a:lnTo>
                <a:lnTo>
                  <a:pt x="12011" y="25715"/>
                </a:lnTo>
                <a:lnTo>
                  <a:pt x="12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19"/>
          <p:cNvGrpSpPr/>
          <p:nvPr/>
        </p:nvGrpSpPr>
        <p:grpSpPr>
          <a:xfrm>
            <a:off x="-1" y="-4"/>
            <a:ext cx="9143992" cy="5147719"/>
            <a:chOff x="-1" y="-4"/>
            <a:chExt cx="9143992" cy="5147719"/>
          </a:xfrm>
        </p:grpSpPr>
        <p:sp>
          <p:nvSpPr>
            <p:cNvPr id="450" name="Google Shape;450;p19"/>
            <p:cNvSpPr/>
            <p:nvPr/>
          </p:nvSpPr>
          <p:spPr>
            <a:xfrm rot="5400000" flipH="1">
              <a:off x="1589" y="4186419"/>
              <a:ext cx="474807" cy="477976"/>
            </a:xfrm>
            <a:custGeom>
              <a:avLst/>
              <a:gdLst/>
              <a:ahLst/>
              <a:cxnLst/>
              <a:rect l="l" t="t" r="r" b="b"/>
              <a:pathLst>
                <a:path w="25172" h="25340" extrusionOk="0">
                  <a:moveTo>
                    <a:pt x="0" y="1"/>
                  </a:moveTo>
                  <a:lnTo>
                    <a:pt x="0" y="25339"/>
                  </a:lnTo>
                  <a:lnTo>
                    <a:pt x="25171" y="25339"/>
                  </a:lnTo>
                  <a:lnTo>
                    <a:pt x="251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rot="5400000" flipH="1">
              <a:off x="1589" y="4670579"/>
              <a:ext cx="474807" cy="477976"/>
            </a:xfrm>
            <a:custGeom>
              <a:avLst/>
              <a:gdLst/>
              <a:ahLst/>
              <a:cxnLst/>
              <a:rect l="l" t="t" r="r" b="b"/>
              <a:pathLst>
                <a:path w="25172" h="25340" extrusionOk="0">
                  <a:moveTo>
                    <a:pt x="1" y="1"/>
                  </a:moveTo>
                  <a:lnTo>
                    <a:pt x="1" y="25339"/>
                  </a:lnTo>
                  <a:lnTo>
                    <a:pt x="25172" y="25339"/>
                  </a:lnTo>
                  <a:lnTo>
                    <a:pt x="2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rot="5400000" flipH="1">
              <a:off x="-341582" y="2904322"/>
              <a:ext cx="934995" cy="251833"/>
            </a:xfrm>
            <a:custGeom>
              <a:avLst/>
              <a:gdLst/>
              <a:ahLst/>
              <a:cxnLst/>
              <a:rect l="l" t="t" r="r" b="b"/>
              <a:pathLst>
                <a:path w="49569" h="13351" extrusionOk="0">
                  <a:moveTo>
                    <a:pt x="1" y="1"/>
                  </a:moveTo>
                  <a:lnTo>
                    <a:pt x="1" y="13350"/>
                  </a:lnTo>
                  <a:lnTo>
                    <a:pt x="49569" y="13350"/>
                  </a:lnTo>
                  <a:lnTo>
                    <a:pt x="49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rot="5400000" flipH="1">
              <a:off x="-211138" y="3716589"/>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rot="5400000" flipH="1">
              <a:off x="499379" y="3705386"/>
              <a:ext cx="236256" cy="712090"/>
            </a:xfrm>
            <a:custGeom>
              <a:avLst/>
              <a:gdLst/>
              <a:ahLst/>
              <a:cxnLst/>
              <a:rect l="l" t="t" r="r" b="b"/>
              <a:pathLst>
                <a:path w="12158" h="37015" extrusionOk="0">
                  <a:moveTo>
                    <a:pt x="0" y="0"/>
                  </a:moveTo>
                  <a:lnTo>
                    <a:pt x="0" y="37014"/>
                  </a:lnTo>
                  <a:lnTo>
                    <a:pt x="12157" y="37014"/>
                  </a:lnTo>
                  <a:lnTo>
                    <a:pt x="12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rot="5400000" flipH="1">
              <a:off x="253023" y="4423671"/>
              <a:ext cx="959606" cy="488483"/>
            </a:xfrm>
            <a:custGeom>
              <a:avLst/>
              <a:gdLst/>
              <a:ahLst/>
              <a:cxnLst/>
              <a:rect l="l" t="t" r="r" b="b"/>
              <a:pathLst>
                <a:path w="49464" h="24901" extrusionOk="0">
                  <a:moveTo>
                    <a:pt x="0" y="1"/>
                  </a:moveTo>
                  <a:lnTo>
                    <a:pt x="0" y="24900"/>
                  </a:lnTo>
                  <a:lnTo>
                    <a:pt x="49463" y="24900"/>
                  </a:lnTo>
                  <a:lnTo>
                    <a:pt x="49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rot="10800000">
              <a:off x="8625407" y="-4"/>
              <a:ext cx="518584" cy="521472"/>
            </a:xfrm>
            <a:custGeom>
              <a:avLst/>
              <a:gdLst/>
              <a:ahLst/>
              <a:cxnLst/>
              <a:rect l="l" t="t" r="r" b="b"/>
              <a:pathLst>
                <a:path w="25172" h="25340" extrusionOk="0">
                  <a:moveTo>
                    <a:pt x="1" y="1"/>
                  </a:moveTo>
                  <a:lnTo>
                    <a:pt x="1" y="25339"/>
                  </a:lnTo>
                  <a:lnTo>
                    <a:pt x="25172" y="25339"/>
                  </a:lnTo>
                  <a:lnTo>
                    <a:pt x="2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rot="10800000">
              <a:off x="8905419" y="1554656"/>
              <a:ext cx="232084" cy="929469"/>
            </a:xfrm>
            <a:custGeom>
              <a:avLst/>
              <a:gdLst/>
              <a:ahLst/>
              <a:cxnLst/>
              <a:rect l="l" t="t" r="r" b="b"/>
              <a:pathLst>
                <a:path w="12304" h="49276" extrusionOk="0">
                  <a:moveTo>
                    <a:pt x="0" y="0"/>
                  </a:moveTo>
                  <a:lnTo>
                    <a:pt x="0" y="49275"/>
                  </a:lnTo>
                  <a:lnTo>
                    <a:pt x="12303" y="49275"/>
                  </a:lnTo>
                  <a:lnTo>
                    <a:pt x="123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rot="10800000">
              <a:off x="8623919" y="1066427"/>
              <a:ext cx="515379" cy="475497"/>
            </a:xfrm>
            <a:custGeom>
              <a:avLst/>
              <a:gdLst/>
              <a:ahLst/>
              <a:cxnLst/>
              <a:rect l="l" t="t" r="r" b="b"/>
              <a:pathLst>
                <a:path w="24711" h="23958" extrusionOk="0">
                  <a:moveTo>
                    <a:pt x="0" y="0"/>
                  </a:moveTo>
                  <a:lnTo>
                    <a:pt x="0" y="23958"/>
                  </a:lnTo>
                  <a:lnTo>
                    <a:pt x="24711" y="23958"/>
                  </a:lnTo>
                  <a:lnTo>
                    <a:pt x="24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rot="10800000">
              <a:off x="7942580" y="14"/>
              <a:ext cx="674108" cy="251833"/>
            </a:xfrm>
            <a:custGeom>
              <a:avLst/>
              <a:gdLst/>
              <a:ahLst/>
              <a:cxnLst/>
              <a:rect l="l" t="t" r="r" b="b"/>
              <a:pathLst>
                <a:path w="35738" h="13351" extrusionOk="0">
                  <a:moveTo>
                    <a:pt x="0" y="1"/>
                  </a:moveTo>
                  <a:lnTo>
                    <a:pt x="0" y="13350"/>
                  </a:lnTo>
                  <a:lnTo>
                    <a:pt x="35738" y="13350"/>
                  </a:lnTo>
                  <a:lnTo>
                    <a:pt x="35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rot="10800000">
              <a:off x="8625725" y="534207"/>
              <a:ext cx="251157" cy="518441"/>
            </a:xfrm>
            <a:custGeom>
              <a:avLst/>
              <a:gdLst/>
              <a:ahLst/>
              <a:cxnLst/>
              <a:rect l="l" t="t" r="r" b="b"/>
              <a:pathLst>
                <a:path w="11990" h="25716" extrusionOk="0">
                  <a:moveTo>
                    <a:pt x="0" y="0"/>
                  </a:moveTo>
                  <a:lnTo>
                    <a:pt x="0" y="25715"/>
                  </a:lnTo>
                  <a:lnTo>
                    <a:pt x="11989" y="25715"/>
                  </a:lnTo>
                  <a:lnTo>
                    <a:pt x="119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rot="10800000">
              <a:off x="8888366" y="534528"/>
              <a:ext cx="251062" cy="518538"/>
            </a:xfrm>
            <a:custGeom>
              <a:avLst/>
              <a:gdLst/>
              <a:ahLst/>
              <a:cxnLst/>
              <a:rect l="l" t="t" r="r" b="b"/>
              <a:pathLst>
                <a:path w="11990" h="25716" extrusionOk="0">
                  <a:moveTo>
                    <a:pt x="0" y="0"/>
                  </a:moveTo>
                  <a:lnTo>
                    <a:pt x="0" y="25715"/>
                  </a:lnTo>
                  <a:lnTo>
                    <a:pt x="11989" y="25715"/>
                  </a:lnTo>
                  <a:lnTo>
                    <a:pt x="119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3"/>
          <p:cNvSpPr/>
          <p:nvPr/>
        </p:nvSpPr>
        <p:spPr>
          <a:xfrm>
            <a:off x="1525903" y="1826275"/>
            <a:ext cx="6092195" cy="1759299"/>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txBox="1">
            <a:spLocks noGrp="1"/>
          </p:cNvSpPr>
          <p:nvPr>
            <p:ph type="title"/>
          </p:nvPr>
        </p:nvSpPr>
        <p:spPr>
          <a:xfrm>
            <a:off x="1789200" y="2734166"/>
            <a:ext cx="5565600" cy="63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5" name="Google Shape;75;p3"/>
          <p:cNvSpPr txBox="1">
            <a:spLocks noGrp="1"/>
          </p:cNvSpPr>
          <p:nvPr>
            <p:ph type="subTitle" idx="1"/>
          </p:nvPr>
        </p:nvSpPr>
        <p:spPr>
          <a:xfrm>
            <a:off x="2264700" y="3713950"/>
            <a:ext cx="4614600" cy="546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
        <p:nvSpPr>
          <p:cNvPr id="76" name="Google Shape;76;p3"/>
          <p:cNvSpPr txBox="1">
            <a:spLocks noGrp="1"/>
          </p:cNvSpPr>
          <p:nvPr>
            <p:ph type="title" idx="2" hasCustomPrompt="1"/>
          </p:nvPr>
        </p:nvSpPr>
        <p:spPr>
          <a:xfrm>
            <a:off x="3989700" y="2022467"/>
            <a:ext cx="1164600" cy="675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800"/>
              <a:buNone/>
              <a:defRPr sz="5000">
                <a:solidFill>
                  <a:schemeClr val="lt1"/>
                </a:solidFill>
              </a:defRPr>
            </a:lvl1pPr>
            <a:lvl2pPr lvl="1" algn="ctr" rtl="0">
              <a:spcBef>
                <a:spcPts val="0"/>
              </a:spcBef>
              <a:spcAft>
                <a:spcPts val="0"/>
              </a:spcAft>
              <a:buClr>
                <a:schemeClr val="lt1"/>
              </a:buClr>
              <a:buSzPts val="5800"/>
              <a:buNone/>
              <a:defRPr sz="5800">
                <a:solidFill>
                  <a:schemeClr val="lt1"/>
                </a:solidFill>
              </a:defRPr>
            </a:lvl2pPr>
            <a:lvl3pPr lvl="2" algn="ctr" rtl="0">
              <a:spcBef>
                <a:spcPts val="0"/>
              </a:spcBef>
              <a:spcAft>
                <a:spcPts val="0"/>
              </a:spcAft>
              <a:buClr>
                <a:schemeClr val="lt1"/>
              </a:buClr>
              <a:buSzPts val="5800"/>
              <a:buNone/>
              <a:defRPr sz="5800">
                <a:solidFill>
                  <a:schemeClr val="lt1"/>
                </a:solidFill>
              </a:defRPr>
            </a:lvl3pPr>
            <a:lvl4pPr lvl="3" algn="ctr" rtl="0">
              <a:spcBef>
                <a:spcPts val="0"/>
              </a:spcBef>
              <a:spcAft>
                <a:spcPts val="0"/>
              </a:spcAft>
              <a:buClr>
                <a:schemeClr val="lt1"/>
              </a:buClr>
              <a:buSzPts val="5800"/>
              <a:buNone/>
              <a:defRPr sz="5800">
                <a:solidFill>
                  <a:schemeClr val="lt1"/>
                </a:solidFill>
              </a:defRPr>
            </a:lvl4pPr>
            <a:lvl5pPr lvl="4" algn="ctr" rtl="0">
              <a:spcBef>
                <a:spcPts val="0"/>
              </a:spcBef>
              <a:spcAft>
                <a:spcPts val="0"/>
              </a:spcAft>
              <a:buClr>
                <a:schemeClr val="lt1"/>
              </a:buClr>
              <a:buSzPts val="5800"/>
              <a:buNone/>
              <a:defRPr sz="5800">
                <a:solidFill>
                  <a:schemeClr val="lt1"/>
                </a:solidFill>
              </a:defRPr>
            </a:lvl5pPr>
            <a:lvl6pPr lvl="5" algn="ctr" rtl="0">
              <a:spcBef>
                <a:spcPts val="0"/>
              </a:spcBef>
              <a:spcAft>
                <a:spcPts val="0"/>
              </a:spcAft>
              <a:buClr>
                <a:schemeClr val="lt1"/>
              </a:buClr>
              <a:buSzPts val="5800"/>
              <a:buNone/>
              <a:defRPr sz="5800">
                <a:solidFill>
                  <a:schemeClr val="lt1"/>
                </a:solidFill>
              </a:defRPr>
            </a:lvl6pPr>
            <a:lvl7pPr lvl="6" algn="ctr" rtl="0">
              <a:spcBef>
                <a:spcPts val="0"/>
              </a:spcBef>
              <a:spcAft>
                <a:spcPts val="0"/>
              </a:spcAft>
              <a:buClr>
                <a:schemeClr val="lt1"/>
              </a:buClr>
              <a:buSzPts val="5800"/>
              <a:buNone/>
              <a:defRPr sz="5800">
                <a:solidFill>
                  <a:schemeClr val="lt1"/>
                </a:solidFill>
              </a:defRPr>
            </a:lvl7pPr>
            <a:lvl8pPr lvl="7" algn="ctr" rtl="0">
              <a:spcBef>
                <a:spcPts val="0"/>
              </a:spcBef>
              <a:spcAft>
                <a:spcPts val="0"/>
              </a:spcAft>
              <a:buClr>
                <a:schemeClr val="lt1"/>
              </a:buClr>
              <a:buSzPts val="5800"/>
              <a:buNone/>
              <a:defRPr sz="5800">
                <a:solidFill>
                  <a:schemeClr val="lt1"/>
                </a:solidFill>
              </a:defRPr>
            </a:lvl8pPr>
            <a:lvl9pPr lvl="8" algn="ctr" rtl="0">
              <a:spcBef>
                <a:spcPts val="0"/>
              </a:spcBef>
              <a:spcAft>
                <a:spcPts val="0"/>
              </a:spcAft>
              <a:buClr>
                <a:schemeClr val="lt1"/>
              </a:buClr>
              <a:buSzPts val="5800"/>
              <a:buNone/>
              <a:defRPr sz="5800">
                <a:solidFill>
                  <a:schemeClr val="lt1"/>
                </a:solidFill>
              </a:defRPr>
            </a:lvl9pPr>
          </a:lstStyle>
          <a:p>
            <a:r>
              <a:t>xx%</a:t>
            </a:r>
          </a:p>
        </p:txBody>
      </p:sp>
      <p:grpSp>
        <p:nvGrpSpPr>
          <p:cNvPr id="77" name="Google Shape;77;p3"/>
          <p:cNvGrpSpPr/>
          <p:nvPr/>
        </p:nvGrpSpPr>
        <p:grpSpPr>
          <a:xfrm>
            <a:off x="653" y="2961264"/>
            <a:ext cx="1698262" cy="2179344"/>
            <a:chOff x="653" y="2961264"/>
            <a:chExt cx="1698262" cy="2179344"/>
          </a:xfrm>
        </p:grpSpPr>
        <p:sp>
          <p:nvSpPr>
            <p:cNvPr id="78" name="Google Shape;78;p3"/>
            <p:cNvSpPr/>
            <p:nvPr/>
          </p:nvSpPr>
          <p:spPr>
            <a:xfrm>
              <a:off x="2938" y="3953650"/>
              <a:ext cx="225994" cy="928932"/>
            </a:xfrm>
            <a:custGeom>
              <a:avLst/>
              <a:gdLst/>
              <a:ahLst/>
              <a:cxnLst/>
              <a:rect l="l" t="t" r="r" b="b"/>
              <a:pathLst>
                <a:path w="53332" h="219217" extrusionOk="0">
                  <a:moveTo>
                    <a:pt x="0" y="219218"/>
                  </a:moveTo>
                  <a:lnTo>
                    <a:pt x="0" y="0"/>
                  </a:lnTo>
                  <a:lnTo>
                    <a:pt x="53333" y="0"/>
                  </a:lnTo>
                  <a:lnTo>
                    <a:pt x="53333" y="219218"/>
                  </a:lnTo>
                  <a:lnTo>
                    <a:pt x="0" y="219218"/>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 name="Google Shape;79;p3"/>
            <p:cNvSpPr/>
            <p:nvPr/>
          </p:nvSpPr>
          <p:spPr>
            <a:xfrm>
              <a:off x="2938" y="3690556"/>
              <a:ext cx="673712" cy="251699"/>
            </a:xfrm>
            <a:custGeom>
              <a:avLst/>
              <a:gdLst/>
              <a:ahLst/>
              <a:cxnLst/>
              <a:rect l="l" t="t" r="r" b="b"/>
              <a:pathLst>
                <a:path w="158988" h="59398" extrusionOk="0">
                  <a:moveTo>
                    <a:pt x="0" y="59399"/>
                  </a:moveTo>
                  <a:lnTo>
                    <a:pt x="0" y="0"/>
                  </a:lnTo>
                  <a:lnTo>
                    <a:pt x="158988" y="0"/>
                  </a:lnTo>
                  <a:lnTo>
                    <a:pt x="158988" y="59399"/>
                  </a:lnTo>
                  <a:lnTo>
                    <a:pt x="0" y="59399"/>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 name="Google Shape;80;p3"/>
            <p:cNvSpPr/>
            <p:nvPr/>
          </p:nvSpPr>
          <p:spPr>
            <a:xfrm>
              <a:off x="243084" y="3200935"/>
              <a:ext cx="232376" cy="477986"/>
            </a:xfrm>
            <a:custGeom>
              <a:avLst/>
              <a:gdLst/>
              <a:ahLst/>
              <a:cxnLst/>
              <a:rect l="l" t="t" r="r" b="b"/>
              <a:pathLst>
                <a:path w="54838" h="112799" extrusionOk="0">
                  <a:moveTo>
                    <a:pt x="0" y="112799"/>
                  </a:moveTo>
                  <a:lnTo>
                    <a:pt x="0" y="0"/>
                  </a:lnTo>
                  <a:lnTo>
                    <a:pt x="54838" y="0"/>
                  </a:lnTo>
                  <a:lnTo>
                    <a:pt x="54838" y="112799"/>
                  </a:lnTo>
                  <a:lnTo>
                    <a:pt x="0" y="112799"/>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 name="Google Shape;81;p3"/>
            <p:cNvSpPr/>
            <p:nvPr/>
          </p:nvSpPr>
          <p:spPr>
            <a:xfrm>
              <a:off x="243368" y="4393854"/>
              <a:ext cx="235897" cy="484745"/>
            </a:xfrm>
            <a:custGeom>
              <a:avLst/>
              <a:gdLst/>
              <a:ahLst/>
              <a:cxnLst/>
              <a:rect l="l" t="t" r="r" b="b"/>
              <a:pathLst>
                <a:path w="55669" h="114394" extrusionOk="0">
                  <a:moveTo>
                    <a:pt x="0" y="114394"/>
                  </a:moveTo>
                  <a:lnTo>
                    <a:pt x="0" y="0"/>
                  </a:lnTo>
                  <a:lnTo>
                    <a:pt x="55669" y="0"/>
                  </a:lnTo>
                  <a:lnTo>
                    <a:pt x="55669" y="114394"/>
                  </a:lnTo>
                  <a:lnTo>
                    <a:pt x="0" y="114394"/>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 name="Google Shape;82;p3"/>
            <p:cNvSpPr/>
            <p:nvPr/>
          </p:nvSpPr>
          <p:spPr>
            <a:xfrm>
              <a:off x="2463" y="3199982"/>
              <a:ext cx="228473" cy="479507"/>
            </a:xfrm>
            <a:custGeom>
              <a:avLst/>
              <a:gdLst/>
              <a:ahLst/>
              <a:cxnLst/>
              <a:rect l="l" t="t" r="r" b="b"/>
              <a:pathLst>
                <a:path w="53917" h="113158" extrusionOk="0">
                  <a:moveTo>
                    <a:pt x="0" y="113158"/>
                  </a:moveTo>
                  <a:lnTo>
                    <a:pt x="0" y="0"/>
                  </a:lnTo>
                  <a:lnTo>
                    <a:pt x="53917" y="0"/>
                  </a:lnTo>
                  <a:lnTo>
                    <a:pt x="53917" y="113158"/>
                  </a:lnTo>
                  <a:lnTo>
                    <a:pt x="0" y="113158"/>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 name="Google Shape;83;p3"/>
            <p:cNvSpPr/>
            <p:nvPr/>
          </p:nvSpPr>
          <p:spPr>
            <a:xfrm>
              <a:off x="653" y="2961264"/>
              <a:ext cx="228473" cy="228473"/>
            </a:xfrm>
            <a:custGeom>
              <a:avLst/>
              <a:gdLst/>
              <a:ahLst/>
              <a:cxnLst/>
              <a:rect l="l" t="t" r="r" b="b"/>
              <a:pathLst>
                <a:path w="53917" h="53917" extrusionOk="0">
                  <a:moveTo>
                    <a:pt x="0" y="53917"/>
                  </a:moveTo>
                  <a:lnTo>
                    <a:pt x="0" y="0"/>
                  </a:lnTo>
                  <a:lnTo>
                    <a:pt x="53917" y="0"/>
                  </a:lnTo>
                  <a:lnTo>
                    <a:pt x="53917" y="53917"/>
                  </a:lnTo>
                  <a:lnTo>
                    <a:pt x="0" y="53917"/>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 name="Google Shape;84;p3"/>
            <p:cNvSpPr/>
            <p:nvPr/>
          </p:nvSpPr>
          <p:spPr>
            <a:xfrm>
              <a:off x="2938" y="4888811"/>
              <a:ext cx="934454" cy="251699"/>
            </a:xfrm>
            <a:custGeom>
              <a:avLst/>
              <a:gdLst/>
              <a:ahLst/>
              <a:cxnLst/>
              <a:rect l="l" t="t" r="r" b="b"/>
              <a:pathLst>
                <a:path w="220520" h="59398" extrusionOk="0">
                  <a:moveTo>
                    <a:pt x="220521" y="0"/>
                  </a:moveTo>
                  <a:lnTo>
                    <a:pt x="220521" y="59399"/>
                  </a:lnTo>
                  <a:lnTo>
                    <a:pt x="0" y="59399"/>
                  </a:lnTo>
                  <a:lnTo>
                    <a:pt x="0" y="0"/>
                  </a:lnTo>
                  <a:lnTo>
                    <a:pt x="220521"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 name="Google Shape;85;p3"/>
            <p:cNvSpPr/>
            <p:nvPr/>
          </p:nvSpPr>
          <p:spPr>
            <a:xfrm>
              <a:off x="950095" y="4890430"/>
              <a:ext cx="748821" cy="250178"/>
            </a:xfrm>
            <a:custGeom>
              <a:avLst/>
              <a:gdLst/>
              <a:ahLst/>
              <a:cxnLst/>
              <a:rect l="l" t="t" r="r" b="b"/>
              <a:pathLst>
                <a:path w="176713" h="59039" extrusionOk="0">
                  <a:moveTo>
                    <a:pt x="0" y="0"/>
                  </a:moveTo>
                  <a:lnTo>
                    <a:pt x="176713" y="0"/>
                  </a:lnTo>
                  <a:lnTo>
                    <a:pt x="176713" y="59039"/>
                  </a:lnTo>
                  <a:lnTo>
                    <a:pt x="0" y="59039"/>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86" name="Google Shape;86;p3"/>
          <p:cNvGrpSpPr/>
          <p:nvPr/>
        </p:nvGrpSpPr>
        <p:grpSpPr>
          <a:xfrm>
            <a:off x="7815187" y="10"/>
            <a:ext cx="1328742" cy="2098184"/>
            <a:chOff x="7815187" y="10"/>
            <a:chExt cx="1328742" cy="2098184"/>
          </a:xfrm>
        </p:grpSpPr>
        <p:sp>
          <p:nvSpPr>
            <p:cNvPr id="87" name="Google Shape;87;p3"/>
            <p:cNvSpPr/>
            <p:nvPr/>
          </p:nvSpPr>
          <p:spPr>
            <a:xfrm>
              <a:off x="8913552" y="230445"/>
              <a:ext cx="230376" cy="911991"/>
            </a:xfrm>
            <a:custGeom>
              <a:avLst/>
              <a:gdLst/>
              <a:ahLst/>
              <a:cxnLst/>
              <a:rect l="l" t="t" r="r" b="b"/>
              <a:pathLst>
                <a:path w="54366" h="215219" extrusionOk="0">
                  <a:moveTo>
                    <a:pt x="0" y="215219"/>
                  </a:moveTo>
                  <a:lnTo>
                    <a:pt x="0" y="0"/>
                  </a:lnTo>
                  <a:lnTo>
                    <a:pt x="54366" y="0"/>
                  </a:lnTo>
                  <a:lnTo>
                    <a:pt x="54366" y="215219"/>
                  </a:lnTo>
                  <a:lnTo>
                    <a:pt x="0" y="215219"/>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 name="Google Shape;88;p3"/>
            <p:cNvSpPr/>
            <p:nvPr/>
          </p:nvSpPr>
          <p:spPr>
            <a:xfrm>
              <a:off x="8913650" y="1152272"/>
              <a:ext cx="229139" cy="489503"/>
            </a:xfrm>
            <a:custGeom>
              <a:avLst/>
              <a:gdLst/>
              <a:ahLst/>
              <a:cxnLst/>
              <a:rect l="l" t="t" r="r" b="b"/>
              <a:pathLst>
                <a:path w="54074" h="115517" extrusionOk="0">
                  <a:moveTo>
                    <a:pt x="54074" y="0"/>
                  </a:moveTo>
                  <a:lnTo>
                    <a:pt x="54074" y="115517"/>
                  </a:lnTo>
                  <a:lnTo>
                    <a:pt x="0" y="115517"/>
                  </a:lnTo>
                  <a:lnTo>
                    <a:pt x="0" y="0"/>
                  </a:lnTo>
                  <a:lnTo>
                    <a:pt x="54074"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 name="Google Shape;89;p3"/>
            <p:cNvSpPr/>
            <p:nvPr/>
          </p:nvSpPr>
          <p:spPr>
            <a:xfrm>
              <a:off x="8695502" y="230729"/>
              <a:ext cx="205434" cy="679801"/>
            </a:xfrm>
            <a:custGeom>
              <a:avLst/>
              <a:gdLst/>
              <a:ahLst/>
              <a:cxnLst/>
              <a:rect l="l" t="t" r="r" b="b"/>
              <a:pathLst>
                <a:path w="48480" h="160425" extrusionOk="0">
                  <a:moveTo>
                    <a:pt x="0" y="160426"/>
                  </a:moveTo>
                  <a:lnTo>
                    <a:pt x="0" y="0"/>
                  </a:lnTo>
                  <a:lnTo>
                    <a:pt x="48480" y="0"/>
                  </a:lnTo>
                  <a:lnTo>
                    <a:pt x="48480" y="160426"/>
                  </a:lnTo>
                  <a:lnTo>
                    <a:pt x="0" y="160426"/>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0" name="Google Shape;90;p3"/>
            <p:cNvSpPr/>
            <p:nvPr/>
          </p:nvSpPr>
          <p:spPr>
            <a:xfrm>
              <a:off x="7815187" y="298"/>
              <a:ext cx="640485" cy="219333"/>
            </a:xfrm>
            <a:custGeom>
              <a:avLst/>
              <a:gdLst/>
              <a:ahLst/>
              <a:cxnLst/>
              <a:rect l="l" t="t" r="r" b="b"/>
              <a:pathLst>
                <a:path w="151147" h="51760" extrusionOk="0">
                  <a:moveTo>
                    <a:pt x="151147" y="51760"/>
                  </a:moveTo>
                  <a:lnTo>
                    <a:pt x="0" y="51760"/>
                  </a:lnTo>
                  <a:lnTo>
                    <a:pt x="0" y="0"/>
                  </a:lnTo>
                  <a:lnTo>
                    <a:pt x="151147" y="0"/>
                  </a:lnTo>
                  <a:lnTo>
                    <a:pt x="151147" y="5176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 name="Google Shape;91;p3"/>
            <p:cNvSpPr/>
            <p:nvPr/>
          </p:nvSpPr>
          <p:spPr>
            <a:xfrm>
              <a:off x="8698545" y="921744"/>
              <a:ext cx="201438" cy="412296"/>
            </a:xfrm>
            <a:custGeom>
              <a:avLst/>
              <a:gdLst/>
              <a:ahLst/>
              <a:cxnLst/>
              <a:rect l="l" t="t" r="r" b="b"/>
              <a:pathLst>
                <a:path w="47537" h="97297" extrusionOk="0">
                  <a:moveTo>
                    <a:pt x="47537" y="0"/>
                  </a:moveTo>
                  <a:lnTo>
                    <a:pt x="47537" y="97298"/>
                  </a:lnTo>
                  <a:lnTo>
                    <a:pt x="0" y="97298"/>
                  </a:lnTo>
                  <a:lnTo>
                    <a:pt x="0" y="0"/>
                  </a:lnTo>
                  <a:lnTo>
                    <a:pt x="47537"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 name="Google Shape;92;p3"/>
            <p:cNvSpPr/>
            <p:nvPr/>
          </p:nvSpPr>
          <p:spPr>
            <a:xfrm>
              <a:off x="8698833" y="1334236"/>
              <a:ext cx="201057" cy="763958"/>
            </a:xfrm>
            <a:custGeom>
              <a:avLst/>
              <a:gdLst/>
              <a:ahLst/>
              <a:cxnLst/>
              <a:rect l="l" t="t" r="r" b="b"/>
              <a:pathLst>
                <a:path w="47447" h="180285" extrusionOk="0">
                  <a:moveTo>
                    <a:pt x="0" y="0"/>
                  </a:moveTo>
                  <a:lnTo>
                    <a:pt x="47447" y="0"/>
                  </a:lnTo>
                  <a:lnTo>
                    <a:pt x="47447" y="180285"/>
                  </a:lnTo>
                  <a:lnTo>
                    <a:pt x="0" y="180285"/>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 name="Google Shape;93;p3"/>
            <p:cNvSpPr/>
            <p:nvPr/>
          </p:nvSpPr>
          <p:spPr>
            <a:xfrm>
              <a:off x="8467541" y="476207"/>
              <a:ext cx="216379" cy="434382"/>
            </a:xfrm>
            <a:custGeom>
              <a:avLst/>
              <a:gdLst/>
              <a:ahLst/>
              <a:cxnLst/>
              <a:rect l="l" t="t" r="r" b="b"/>
              <a:pathLst>
                <a:path w="51063" h="102509" extrusionOk="0">
                  <a:moveTo>
                    <a:pt x="51064" y="0"/>
                  </a:moveTo>
                  <a:lnTo>
                    <a:pt x="51064" y="102510"/>
                  </a:lnTo>
                  <a:lnTo>
                    <a:pt x="0" y="102510"/>
                  </a:lnTo>
                  <a:lnTo>
                    <a:pt x="0" y="0"/>
                  </a:lnTo>
                  <a:lnTo>
                    <a:pt x="51064"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 name="Google Shape;94;p3"/>
            <p:cNvSpPr/>
            <p:nvPr/>
          </p:nvSpPr>
          <p:spPr>
            <a:xfrm>
              <a:off x="8697880" y="298"/>
              <a:ext cx="445518" cy="219333"/>
            </a:xfrm>
            <a:custGeom>
              <a:avLst/>
              <a:gdLst/>
              <a:ahLst/>
              <a:cxnLst/>
              <a:rect l="l" t="t" r="r" b="b"/>
              <a:pathLst>
                <a:path w="105137" h="51760" extrusionOk="0">
                  <a:moveTo>
                    <a:pt x="0" y="0"/>
                  </a:moveTo>
                  <a:lnTo>
                    <a:pt x="105138" y="0"/>
                  </a:lnTo>
                  <a:lnTo>
                    <a:pt x="105138" y="51760"/>
                  </a:lnTo>
                  <a:lnTo>
                    <a:pt x="0" y="5176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 name="Google Shape;95;p3"/>
            <p:cNvSpPr/>
            <p:nvPr/>
          </p:nvSpPr>
          <p:spPr>
            <a:xfrm>
              <a:off x="8468686" y="10"/>
              <a:ext cx="216379" cy="464943"/>
            </a:xfrm>
            <a:custGeom>
              <a:avLst/>
              <a:gdLst/>
              <a:ahLst/>
              <a:cxnLst/>
              <a:rect l="l" t="t" r="r" b="b"/>
              <a:pathLst>
                <a:path w="51063" h="109721" extrusionOk="0">
                  <a:moveTo>
                    <a:pt x="51064" y="0"/>
                  </a:moveTo>
                  <a:lnTo>
                    <a:pt x="51064" y="109721"/>
                  </a:lnTo>
                  <a:lnTo>
                    <a:pt x="0" y="109721"/>
                  </a:lnTo>
                  <a:lnTo>
                    <a:pt x="0" y="0"/>
                  </a:lnTo>
                  <a:lnTo>
                    <a:pt x="51064"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6" name="Google Shape;96;p3"/>
          <p:cNvGrpSpPr/>
          <p:nvPr/>
        </p:nvGrpSpPr>
        <p:grpSpPr>
          <a:xfrm>
            <a:off x="-16" y="107"/>
            <a:ext cx="1683754" cy="2062491"/>
            <a:chOff x="-16" y="107"/>
            <a:chExt cx="1683754" cy="2062491"/>
          </a:xfrm>
        </p:grpSpPr>
        <p:sp>
          <p:nvSpPr>
            <p:cNvPr id="97" name="Google Shape;97;p3"/>
            <p:cNvSpPr/>
            <p:nvPr/>
          </p:nvSpPr>
          <p:spPr>
            <a:xfrm>
              <a:off x="653" y="870"/>
              <a:ext cx="228473" cy="479791"/>
            </a:xfrm>
            <a:custGeom>
              <a:avLst/>
              <a:gdLst/>
              <a:ahLst/>
              <a:cxnLst/>
              <a:rect l="l" t="t" r="r" b="b"/>
              <a:pathLst>
                <a:path w="53917" h="113225" extrusionOk="0">
                  <a:moveTo>
                    <a:pt x="0" y="113226"/>
                  </a:moveTo>
                  <a:lnTo>
                    <a:pt x="0" y="0"/>
                  </a:lnTo>
                  <a:lnTo>
                    <a:pt x="53917" y="0"/>
                  </a:lnTo>
                  <a:lnTo>
                    <a:pt x="53917" y="113226"/>
                  </a:lnTo>
                  <a:lnTo>
                    <a:pt x="0" y="113226"/>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 name="Google Shape;98;p3"/>
            <p:cNvSpPr/>
            <p:nvPr/>
          </p:nvSpPr>
          <p:spPr>
            <a:xfrm>
              <a:off x="1180051" y="107"/>
              <a:ext cx="503686" cy="237609"/>
            </a:xfrm>
            <a:custGeom>
              <a:avLst/>
              <a:gdLst/>
              <a:ahLst/>
              <a:cxnLst/>
              <a:rect l="l" t="t" r="r" b="b"/>
              <a:pathLst>
                <a:path w="118864" h="56073" extrusionOk="0">
                  <a:moveTo>
                    <a:pt x="118865" y="56074"/>
                  </a:moveTo>
                  <a:lnTo>
                    <a:pt x="0" y="56074"/>
                  </a:lnTo>
                  <a:lnTo>
                    <a:pt x="0" y="0"/>
                  </a:lnTo>
                  <a:lnTo>
                    <a:pt x="118865" y="0"/>
                  </a:lnTo>
                  <a:lnTo>
                    <a:pt x="118865" y="56074"/>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 name="Google Shape;99;p3"/>
            <p:cNvSpPr/>
            <p:nvPr/>
          </p:nvSpPr>
          <p:spPr>
            <a:xfrm>
              <a:off x="486464" y="492013"/>
              <a:ext cx="225994" cy="484745"/>
            </a:xfrm>
            <a:custGeom>
              <a:avLst/>
              <a:gdLst/>
              <a:ahLst/>
              <a:cxnLst/>
              <a:rect l="l" t="t" r="r" b="b"/>
              <a:pathLst>
                <a:path w="53332" h="114394" extrusionOk="0">
                  <a:moveTo>
                    <a:pt x="0" y="114394"/>
                  </a:moveTo>
                  <a:lnTo>
                    <a:pt x="0" y="0"/>
                  </a:lnTo>
                  <a:lnTo>
                    <a:pt x="53333" y="0"/>
                  </a:lnTo>
                  <a:lnTo>
                    <a:pt x="53333" y="114394"/>
                  </a:lnTo>
                  <a:lnTo>
                    <a:pt x="0" y="114394"/>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 name="Google Shape;100;p3"/>
            <p:cNvSpPr/>
            <p:nvPr/>
          </p:nvSpPr>
          <p:spPr>
            <a:xfrm>
              <a:off x="243084" y="491920"/>
              <a:ext cx="229520" cy="694653"/>
            </a:xfrm>
            <a:custGeom>
              <a:avLst/>
              <a:gdLst/>
              <a:ahLst/>
              <a:cxnLst/>
              <a:rect l="l" t="t" r="r" b="b"/>
              <a:pathLst>
                <a:path w="54164" h="163930" extrusionOk="0">
                  <a:moveTo>
                    <a:pt x="0" y="163931"/>
                  </a:moveTo>
                  <a:lnTo>
                    <a:pt x="0" y="0"/>
                  </a:lnTo>
                  <a:lnTo>
                    <a:pt x="54164" y="0"/>
                  </a:lnTo>
                  <a:lnTo>
                    <a:pt x="54164" y="163931"/>
                  </a:lnTo>
                  <a:lnTo>
                    <a:pt x="0" y="163931"/>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 name="Google Shape;101;p3"/>
            <p:cNvSpPr/>
            <p:nvPr/>
          </p:nvSpPr>
          <p:spPr>
            <a:xfrm>
              <a:off x="243275" y="249014"/>
              <a:ext cx="922652" cy="232185"/>
            </a:xfrm>
            <a:custGeom>
              <a:avLst/>
              <a:gdLst/>
              <a:ahLst/>
              <a:cxnLst/>
              <a:rect l="l" t="t" r="r" b="b"/>
              <a:pathLst>
                <a:path w="217735" h="54793" extrusionOk="0">
                  <a:moveTo>
                    <a:pt x="0" y="54793"/>
                  </a:moveTo>
                  <a:lnTo>
                    <a:pt x="0" y="0"/>
                  </a:lnTo>
                  <a:lnTo>
                    <a:pt x="217735" y="0"/>
                  </a:lnTo>
                  <a:lnTo>
                    <a:pt x="217735" y="54793"/>
                  </a:lnTo>
                  <a:lnTo>
                    <a:pt x="0" y="54793"/>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 name="Google Shape;102;p3"/>
            <p:cNvSpPr/>
            <p:nvPr/>
          </p:nvSpPr>
          <p:spPr>
            <a:xfrm>
              <a:off x="1226" y="491538"/>
              <a:ext cx="228473" cy="869912"/>
            </a:xfrm>
            <a:custGeom>
              <a:avLst/>
              <a:gdLst/>
              <a:ahLst/>
              <a:cxnLst/>
              <a:rect l="l" t="t" r="r" b="b"/>
              <a:pathLst>
                <a:path w="53917" h="205289" extrusionOk="0">
                  <a:moveTo>
                    <a:pt x="53917" y="205289"/>
                  </a:moveTo>
                  <a:lnTo>
                    <a:pt x="0" y="205289"/>
                  </a:lnTo>
                  <a:lnTo>
                    <a:pt x="0" y="0"/>
                  </a:lnTo>
                  <a:lnTo>
                    <a:pt x="53917" y="0"/>
                  </a:lnTo>
                  <a:lnTo>
                    <a:pt x="53917" y="205289"/>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 name="Google Shape;103;p3"/>
            <p:cNvSpPr/>
            <p:nvPr/>
          </p:nvSpPr>
          <p:spPr>
            <a:xfrm>
              <a:off x="-16" y="1367945"/>
              <a:ext cx="229520" cy="694653"/>
            </a:xfrm>
            <a:custGeom>
              <a:avLst/>
              <a:gdLst/>
              <a:ahLst/>
              <a:cxnLst/>
              <a:rect l="l" t="t" r="r" b="b"/>
              <a:pathLst>
                <a:path w="54164" h="163930" extrusionOk="0">
                  <a:moveTo>
                    <a:pt x="54164" y="0"/>
                  </a:moveTo>
                  <a:lnTo>
                    <a:pt x="54164" y="163931"/>
                  </a:lnTo>
                  <a:lnTo>
                    <a:pt x="0" y="163931"/>
                  </a:lnTo>
                  <a:lnTo>
                    <a:pt x="0" y="0"/>
                  </a:lnTo>
                  <a:lnTo>
                    <a:pt x="54164"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 name="Google Shape;104;p3"/>
            <p:cNvSpPr/>
            <p:nvPr/>
          </p:nvSpPr>
          <p:spPr>
            <a:xfrm>
              <a:off x="243177" y="489"/>
              <a:ext cx="922652" cy="236944"/>
            </a:xfrm>
            <a:custGeom>
              <a:avLst/>
              <a:gdLst/>
              <a:ahLst/>
              <a:cxnLst/>
              <a:rect l="l" t="t" r="r" b="b"/>
              <a:pathLst>
                <a:path w="217735" h="55916" extrusionOk="0">
                  <a:moveTo>
                    <a:pt x="0" y="55917"/>
                  </a:moveTo>
                  <a:lnTo>
                    <a:pt x="0" y="0"/>
                  </a:lnTo>
                  <a:lnTo>
                    <a:pt x="217735" y="0"/>
                  </a:lnTo>
                  <a:lnTo>
                    <a:pt x="217735" y="55917"/>
                  </a:lnTo>
                  <a:lnTo>
                    <a:pt x="0" y="55917"/>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5" name="Google Shape;105;p3"/>
          <p:cNvGrpSpPr/>
          <p:nvPr/>
        </p:nvGrpSpPr>
        <p:grpSpPr>
          <a:xfrm>
            <a:off x="6870505" y="2509349"/>
            <a:ext cx="2272376" cy="2633641"/>
            <a:chOff x="6870505" y="2509349"/>
            <a:chExt cx="2272376" cy="2633641"/>
          </a:xfrm>
        </p:grpSpPr>
        <p:sp>
          <p:nvSpPr>
            <p:cNvPr id="106" name="Google Shape;106;p3"/>
            <p:cNvSpPr/>
            <p:nvPr/>
          </p:nvSpPr>
          <p:spPr>
            <a:xfrm>
              <a:off x="8467923" y="3693701"/>
              <a:ext cx="216379" cy="964158"/>
            </a:xfrm>
            <a:custGeom>
              <a:avLst/>
              <a:gdLst/>
              <a:ahLst/>
              <a:cxnLst/>
              <a:rect l="l" t="t" r="r" b="b"/>
              <a:pathLst>
                <a:path w="51063" h="227530" extrusionOk="0">
                  <a:moveTo>
                    <a:pt x="51064" y="0"/>
                  </a:moveTo>
                  <a:lnTo>
                    <a:pt x="51064" y="227530"/>
                  </a:lnTo>
                  <a:lnTo>
                    <a:pt x="0" y="227530"/>
                  </a:lnTo>
                  <a:lnTo>
                    <a:pt x="0" y="0"/>
                  </a:lnTo>
                  <a:lnTo>
                    <a:pt x="51064"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 name="Google Shape;107;p3"/>
            <p:cNvSpPr/>
            <p:nvPr/>
          </p:nvSpPr>
          <p:spPr>
            <a:xfrm>
              <a:off x="7254910" y="4909474"/>
              <a:ext cx="234660" cy="233516"/>
            </a:xfrm>
            <a:custGeom>
              <a:avLst/>
              <a:gdLst/>
              <a:ahLst/>
              <a:cxnLst/>
              <a:rect l="l" t="t" r="r" b="b"/>
              <a:pathLst>
                <a:path w="55377" h="55107" extrusionOk="0">
                  <a:moveTo>
                    <a:pt x="55377" y="0"/>
                  </a:moveTo>
                  <a:lnTo>
                    <a:pt x="55377" y="55108"/>
                  </a:lnTo>
                  <a:lnTo>
                    <a:pt x="0" y="55108"/>
                  </a:lnTo>
                  <a:lnTo>
                    <a:pt x="0" y="0"/>
                  </a:lnTo>
                  <a:lnTo>
                    <a:pt x="55377"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 name="Google Shape;108;p3"/>
            <p:cNvSpPr/>
            <p:nvPr/>
          </p:nvSpPr>
          <p:spPr>
            <a:xfrm>
              <a:off x="8208445" y="4890905"/>
              <a:ext cx="246750" cy="251699"/>
            </a:xfrm>
            <a:custGeom>
              <a:avLst/>
              <a:gdLst/>
              <a:ahLst/>
              <a:cxnLst/>
              <a:rect l="l" t="t" r="r" b="b"/>
              <a:pathLst>
                <a:path w="58230" h="59398" extrusionOk="0">
                  <a:moveTo>
                    <a:pt x="58230" y="0"/>
                  </a:moveTo>
                  <a:lnTo>
                    <a:pt x="58230" y="59399"/>
                  </a:lnTo>
                  <a:lnTo>
                    <a:pt x="0" y="59399"/>
                  </a:lnTo>
                  <a:lnTo>
                    <a:pt x="0" y="0"/>
                  </a:lnTo>
                  <a:lnTo>
                    <a:pt x="5823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 name="Google Shape;109;p3"/>
            <p:cNvSpPr/>
            <p:nvPr/>
          </p:nvSpPr>
          <p:spPr>
            <a:xfrm>
              <a:off x="8698261" y="3234072"/>
              <a:ext cx="201438" cy="449137"/>
            </a:xfrm>
            <a:custGeom>
              <a:avLst/>
              <a:gdLst/>
              <a:ahLst/>
              <a:cxnLst/>
              <a:rect l="l" t="t" r="r" b="b"/>
              <a:pathLst>
                <a:path w="47537" h="105991" extrusionOk="0">
                  <a:moveTo>
                    <a:pt x="47537" y="0"/>
                  </a:moveTo>
                  <a:lnTo>
                    <a:pt x="47537" y="105992"/>
                  </a:lnTo>
                  <a:lnTo>
                    <a:pt x="0" y="105992"/>
                  </a:lnTo>
                  <a:lnTo>
                    <a:pt x="0" y="0"/>
                  </a:lnTo>
                  <a:lnTo>
                    <a:pt x="47537"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0" name="Google Shape;110;p3"/>
            <p:cNvSpPr/>
            <p:nvPr/>
          </p:nvSpPr>
          <p:spPr>
            <a:xfrm>
              <a:off x="7503244" y="4669519"/>
              <a:ext cx="218570" cy="473223"/>
            </a:xfrm>
            <a:custGeom>
              <a:avLst/>
              <a:gdLst/>
              <a:ahLst/>
              <a:cxnLst/>
              <a:rect l="l" t="t" r="r" b="b"/>
              <a:pathLst>
                <a:path w="51580" h="111675" extrusionOk="0">
                  <a:moveTo>
                    <a:pt x="51581" y="0"/>
                  </a:moveTo>
                  <a:lnTo>
                    <a:pt x="51581" y="111676"/>
                  </a:lnTo>
                  <a:lnTo>
                    <a:pt x="0" y="111676"/>
                  </a:lnTo>
                  <a:lnTo>
                    <a:pt x="0" y="0"/>
                  </a:lnTo>
                  <a:lnTo>
                    <a:pt x="51581"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1" name="Google Shape;111;p3"/>
            <p:cNvSpPr/>
            <p:nvPr/>
          </p:nvSpPr>
          <p:spPr>
            <a:xfrm>
              <a:off x="7965540" y="4447844"/>
              <a:ext cx="229139" cy="694653"/>
            </a:xfrm>
            <a:custGeom>
              <a:avLst/>
              <a:gdLst/>
              <a:ahLst/>
              <a:cxnLst/>
              <a:rect l="l" t="t" r="r" b="b"/>
              <a:pathLst>
                <a:path w="54074" h="163930" extrusionOk="0">
                  <a:moveTo>
                    <a:pt x="54074" y="0"/>
                  </a:moveTo>
                  <a:lnTo>
                    <a:pt x="54074" y="163930"/>
                  </a:lnTo>
                  <a:lnTo>
                    <a:pt x="0" y="163930"/>
                  </a:lnTo>
                  <a:lnTo>
                    <a:pt x="0" y="0"/>
                  </a:lnTo>
                  <a:lnTo>
                    <a:pt x="54074"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 name="Google Shape;112;p3"/>
            <p:cNvSpPr/>
            <p:nvPr/>
          </p:nvSpPr>
          <p:spPr>
            <a:xfrm>
              <a:off x="8469067" y="4890905"/>
              <a:ext cx="673712" cy="251699"/>
            </a:xfrm>
            <a:custGeom>
              <a:avLst/>
              <a:gdLst/>
              <a:ahLst/>
              <a:cxnLst/>
              <a:rect l="l" t="t" r="r" b="b"/>
              <a:pathLst>
                <a:path w="158988" h="59398" extrusionOk="0">
                  <a:moveTo>
                    <a:pt x="158988" y="0"/>
                  </a:moveTo>
                  <a:lnTo>
                    <a:pt x="158988" y="59399"/>
                  </a:lnTo>
                  <a:lnTo>
                    <a:pt x="0" y="59399"/>
                  </a:lnTo>
                  <a:lnTo>
                    <a:pt x="0" y="0"/>
                  </a:lnTo>
                  <a:lnTo>
                    <a:pt x="158988"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 name="Google Shape;113;p3"/>
            <p:cNvSpPr/>
            <p:nvPr/>
          </p:nvSpPr>
          <p:spPr>
            <a:xfrm>
              <a:off x="7734443" y="4447844"/>
              <a:ext cx="218286" cy="694556"/>
            </a:xfrm>
            <a:custGeom>
              <a:avLst/>
              <a:gdLst/>
              <a:ahLst/>
              <a:cxnLst/>
              <a:rect l="l" t="t" r="r" b="b"/>
              <a:pathLst>
                <a:path w="51513" h="163907" extrusionOk="0">
                  <a:moveTo>
                    <a:pt x="51513" y="0"/>
                  </a:moveTo>
                  <a:lnTo>
                    <a:pt x="51513" y="163908"/>
                  </a:lnTo>
                  <a:lnTo>
                    <a:pt x="0" y="163908"/>
                  </a:lnTo>
                  <a:lnTo>
                    <a:pt x="0" y="0"/>
                  </a:lnTo>
                  <a:lnTo>
                    <a:pt x="51513"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 name="Google Shape;114;p3"/>
            <p:cNvSpPr/>
            <p:nvPr/>
          </p:nvSpPr>
          <p:spPr>
            <a:xfrm>
              <a:off x="8913743" y="2986119"/>
              <a:ext cx="229139" cy="697793"/>
            </a:xfrm>
            <a:custGeom>
              <a:avLst/>
              <a:gdLst/>
              <a:ahLst/>
              <a:cxnLst/>
              <a:rect l="l" t="t" r="r" b="b"/>
              <a:pathLst>
                <a:path w="54074" h="164671" extrusionOk="0">
                  <a:moveTo>
                    <a:pt x="54074" y="0"/>
                  </a:moveTo>
                  <a:lnTo>
                    <a:pt x="54074" y="164672"/>
                  </a:lnTo>
                  <a:lnTo>
                    <a:pt x="0" y="164672"/>
                  </a:lnTo>
                  <a:lnTo>
                    <a:pt x="0" y="0"/>
                  </a:lnTo>
                  <a:lnTo>
                    <a:pt x="54074"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5" name="Google Shape;115;p3"/>
            <p:cNvSpPr/>
            <p:nvPr/>
          </p:nvSpPr>
          <p:spPr>
            <a:xfrm>
              <a:off x="6870505" y="4447942"/>
              <a:ext cx="851254" cy="210193"/>
            </a:xfrm>
            <a:custGeom>
              <a:avLst/>
              <a:gdLst/>
              <a:ahLst/>
              <a:cxnLst/>
              <a:rect l="l" t="t" r="r" b="b"/>
              <a:pathLst>
                <a:path w="200886" h="49603" extrusionOk="0">
                  <a:moveTo>
                    <a:pt x="200886" y="0"/>
                  </a:moveTo>
                  <a:lnTo>
                    <a:pt x="200886" y="49604"/>
                  </a:lnTo>
                  <a:lnTo>
                    <a:pt x="0" y="49604"/>
                  </a:lnTo>
                  <a:lnTo>
                    <a:pt x="0" y="0"/>
                  </a:lnTo>
                  <a:lnTo>
                    <a:pt x="200886"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 name="Google Shape;116;p3"/>
            <p:cNvSpPr/>
            <p:nvPr/>
          </p:nvSpPr>
          <p:spPr>
            <a:xfrm>
              <a:off x="8697977" y="3694748"/>
              <a:ext cx="444476" cy="235897"/>
            </a:xfrm>
            <a:custGeom>
              <a:avLst/>
              <a:gdLst/>
              <a:ahLst/>
              <a:cxnLst/>
              <a:rect l="l" t="t" r="r" b="b"/>
              <a:pathLst>
                <a:path w="104891" h="55669" extrusionOk="0">
                  <a:moveTo>
                    <a:pt x="104891" y="55669"/>
                  </a:moveTo>
                  <a:lnTo>
                    <a:pt x="0" y="55669"/>
                  </a:lnTo>
                  <a:lnTo>
                    <a:pt x="0" y="0"/>
                  </a:lnTo>
                  <a:lnTo>
                    <a:pt x="104891" y="0"/>
                  </a:lnTo>
                  <a:lnTo>
                    <a:pt x="104891" y="55669"/>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 name="Google Shape;117;p3"/>
            <p:cNvSpPr/>
            <p:nvPr/>
          </p:nvSpPr>
          <p:spPr>
            <a:xfrm>
              <a:off x="8913650" y="4181801"/>
              <a:ext cx="229139" cy="697793"/>
            </a:xfrm>
            <a:custGeom>
              <a:avLst/>
              <a:gdLst/>
              <a:ahLst/>
              <a:cxnLst/>
              <a:rect l="l" t="t" r="r" b="b"/>
              <a:pathLst>
                <a:path w="54074" h="164671" extrusionOk="0">
                  <a:moveTo>
                    <a:pt x="54074" y="0"/>
                  </a:moveTo>
                  <a:lnTo>
                    <a:pt x="54074" y="164672"/>
                  </a:lnTo>
                  <a:lnTo>
                    <a:pt x="0" y="164672"/>
                  </a:lnTo>
                  <a:lnTo>
                    <a:pt x="0" y="0"/>
                  </a:lnTo>
                  <a:lnTo>
                    <a:pt x="54074"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 name="Google Shape;118;p3"/>
            <p:cNvSpPr/>
            <p:nvPr/>
          </p:nvSpPr>
          <p:spPr>
            <a:xfrm>
              <a:off x="8914031" y="3941939"/>
              <a:ext cx="228473" cy="228473"/>
            </a:xfrm>
            <a:custGeom>
              <a:avLst/>
              <a:gdLst/>
              <a:ahLst/>
              <a:cxnLst/>
              <a:rect l="l" t="t" r="r" b="b"/>
              <a:pathLst>
                <a:path w="53917" h="53917" extrusionOk="0">
                  <a:moveTo>
                    <a:pt x="0" y="53917"/>
                  </a:moveTo>
                  <a:lnTo>
                    <a:pt x="0" y="0"/>
                  </a:lnTo>
                  <a:lnTo>
                    <a:pt x="53917" y="0"/>
                  </a:lnTo>
                  <a:lnTo>
                    <a:pt x="53917" y="53917"/>
                  </a:lnTo>
                  <a:lnTo>
                    <a:pt x="0" y="53917"/>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 name="Google Shape;119;p3"/>
            <p:cNvSpPr/>
            <p:nvPr/>
          </p:nvSpPr>
          <p:spPr>
            <a:xfrm>
              <a:off x="8913934" y="2509349"/>
              <a:ext cx="228473" cy="465701"/>
            </a:xfrm>
            <a:custGeom>
              <a:avLst/>
              <a:gdLst/>
              <a:ahLst/>
              <a:cxnLst/>
              <a:rect l="l" t="t" r="r" b="b"/>
              <a:pathLst>
                <a:path w="53917" h="109900" extrusionOk="0">
                  <a:moveTo>
                    <a:pt x="53917" y="0"/>
                  </a:moveTo>
                  <a:lnTo>
                    <a:pt x="53917" y="109901"/>
                  </a:lnTo>
                  <a:lnTo>
                    <a:pt x="0" y="109901"/>
                  </a:lnTo>
                  <a:lnTo>
                    <a:pt x="0" y="0"/>
                  </a:lnTo>
                  <a:lnTo>
                    <a:pt x="53917"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 name="Google Shape;120;p3"/>
            <p:cNvSpPr/>
            <p:nvPr/>
          </p:nvSpPr>
          <p:spPr>
            <a:xfrm>
              <a:off x="7022668" y="4669519"/>
              <a:ext cx="218570" cy="473223"/>
            </a:xfrm>
            <a:custGeom>
              <a:avLst/>
              <a:gdLst/>
              <a:ahLst/>
              <a:cxnLst/>
              <a:rect l="l" t="t" r="r" b="b"/>
              <a:pathLst>
                <a:path w="51580" h="111675" extrusionOk="0">
                  <a:moveTo>
                    <a:pt x="51581" y="0"/>
                  </a:moveTo>
                  <a:lnTo>
                    <a:pt x="51581" y="111676"/>
                  </a:lnTo>
                  <a:lnTo>
                    <a:pt x="0" y="111676"/>
                  </a:lnTo>
                  <a:lnTo>
                    <a:pt x="0" y="0"/>
                  </a:lnTo>
                  <a:lnTo>
                    <a:pt x="51581"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 name="Google Shape;121;p3"/>
            <p:cNvSpPr/>
            <p:nvPr/>
          </p:nvSpPr>
          <p:spPr>
            <a:xfrm>
              <a:off x="8697786" y="2985928"/>
              <a:ext cx="202485" cy="236944"/>
            </a:xfrm>
            <a:custGeom>
              <a:avLst/>
              <a:gdLst/>
              <a:ahLst/>
              <a:cxnLst/>
              <a:rect l="l" t="t" r="r" b="b"/>
              <a:pathLst>
                <a:path w="47784" h="55916" extrusionOk="0">
                  <a:moveTo>
                    <a:pt x="0" y="55917"/>
                  </a:moveTo>
                  <a:lnTo>
                    <a:pt x="0" y="0"/>
                  </a:lnTo>
                  <a:lnTo>
                    <a:pt x="47784" y="0"/>
                  </a:lnTo>
                  <a:lnTo>
                    <a:pt x="47784" y="55917"/>
                  </a:lnTo>
                  <a:lnTo>
                    <a:pt x="0" y="55917"/>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717700" y="347285"/>
            <a:ext cx="7708800" cy="114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4" name="Google Shape;124;p4"/>
          <p:cNvSpPr txBox="1">
            <a:spLocks noGrp="1"/>
          </p:cNvSpPr>
          <p:nvPr>
            <p:ph type="body" idx="1"/>
          </p:nvPr>
        </p:nvSpPr>
        <p:spPr>
          <a:xfrm>
            <a:off x="637250" y="1592025"/>
            <a:ext cx="7965600" cy="2918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191919"/>
              </a:buClr>
              <a:buSzPts val="1400"/>
              <a:buFont typeface="Anaheim"/>
              <a:buChar char="●"/>
              <a:defRPr sz="1200">
                <a:solidFill>
                  <a:schemeClr val="dk1"/>
                </a:solidFill>
              </a:defRPr>
            </a:lvl1pPr>
            <a:lvl2pPr marL="914400" lvl="1" indent="-317500" rtl="0">
              <a:lnSpc>
                <a:spcPct val="100000"/>
              </a:lnSpc>
              <a:spcBef>
                <a:spcPts val="1600"/>
              </a:spcBef>
              <a:spcAft>
                <a:spcPts val="0"/>
              </a:spcAft>
              <a:buClr>
                <a:srgbClr val="191919"/>
              </a:buClr>
              <a:buSzPts val="1400"/>
              <a:buFont typeface="Roboto Condensed Light"/>
              <a:buChar char="○"/>
              <a:defRPr sz="1200">
                <a:solidFill>
                  <a:schemeClr val="dk1"/>
                </a:solidFill>
              </a:defRPr>
            </a:lvl2pPr>
            <a:lvl3pPr marL="1371600" lvl="2" indent="-317500" rtl="0">
              <a:spcBef>
                <a:spcPts val="0"/>
              </a:spcBef>
              <a:spcAft>
                <a:spcPts val="0"/>
              </a:spcAft>
              <a:buClr>
                <a:srgbClr val="191919"/>
              </a:buClr>
              <a:buSzPts val="1400"/>
              <a:buFont typeface="Roboto Condensed Light"/>
              <a:buChar char="■"/>
              <a:defRPr sz="1200">
                <a:solidFill>
                  <a:schemeClr val="dk1"/>
                </a:solidFill>
              </a:defRPr>
            </a:lvl3pPr>
            <a:lvl4pPr marL="1828800" lvl="3" indent="-317500" rtl="0">
              <a:spcBef>
                <a:spcPts val="1600"/>
              </a:spcBef>
              <a:spcAft>
                <a:spcPts val="0"/>
              </a:spcAft>
              <a:buClr>
                <a:srgbClr val="191919"/>
              </a:buClr>
              <a:buSzPts val="1400"/>
              <a:buFont typeface="Roboto Condensed Light"/>
              <a:buChar char="●"/>
              <a:defRPr sz="1200">
                <a:solidFill>
                  <a:schemeClr val="dk1"/>
                </a:solidFill>
              </a:defRPr>
            </a:lvl4pPr>
            <a:lvl5pPr marL="2286000" lvl="4" indent="-317500" rtl="0">
              <a:spcBef>
                <a:spcPts val="1600"/>
              </a:spcBef>
              <a:spcAft>
                <a:spcPts val="0"/>
              </a:spcAft>
              <a:buClr>
                <a:srgbClr val="191919"/>
              </a:buClr>
              <a:buSzPts val="1400"/>
              <a:buFont typeface="Roboto Condensed Light"/>
              <a:buChar char="○"/>
              <a:defRPr sz="1200">
                <a:solidFill>
                  <a:schemeClr val="dk1"/>
                </a:solidFill>
              </a:defRPr>
            </a:lvl5pPr>
            <a:lvl6pPr marL="2743200" lvl="5" indent="-317500" rtl="0">
              <a:spcBef>
                <a:spcPts val="1600"/>
              </a:spcBef>
              <a:spcAft>
                <a:spcPts val="0"/>
              </a:spcAft>
              <a:buClr>
                <a:srgbClr val="191919"/>
              </a:buClr>
              <a:buSzPts val="1400"/>
              <a:buFont typeface="Roboto Condensed Light"/>
              <a:buChar char="■"/>
              <a:defRPr sz="1200">
                <a:solidFill>
                  <a:schemeClr val="dk1"/>
                </a:solidFill>
              </a:defRPr>
            </a:lvl6pPr>
            <a:lvl7pPr marL="3200400" lvl="6" indent="-317500" rtl="0">
              <a:spcBef>
                <a:spcPts val="1600"/>
              </a:spcBef>
              <a:spcAft>
                <a:spcPts val="0"/>
              </a:spcAft>
              <a:buClr>
                <a:srgbClr val="191919"/>
              </a:buClr>
              <a:buSzPts val="1400"/>
              <a:buFont typeface="Roboto Condensed Light"/>
              <a:buChar char="●"/>
              <a:defRPr sz="1200">
                <a:solidFill>
                  <a:schemeClr val="dk1"/>
                </a:solidFill>
              </a:defRPr>
            </a:lvl7pPr>
            <a:lvl8pPr marL="3657600" lvl="7" indent="-317500" rtl="0">
              <a:spcBef>
                <a:spcPts val="1600"/>
              </a:spcBef>
              <a:spcAft>
                <a:spcPts val="0"/>
              </a:spcAft>
              <a:buClr>
                <a:srgbClr val="191919"/>
              </a:buClr>
              <a:buSzPts val="1400"/>
              <a:buFont typeface="Roboto Condensed Light"/>
              <a:buChar char="○"/>
              <a:defRPr sz="1200">
                <a:solidFill>
                  <a:schemeClr val="dk1"/>
                </a:solidFill>
              </a:defRPr>
            </a:lvl8pPr>
            <a:lvl9pPr marL="4114800" lvl="8" indent="-317500" rtl="0">
              <a:spcBef>
                <a:spcPts val="1600"/>
              </a:spcBef>
              <a:spcAft>
                <a:spcPts val="1600"/>
              </a:spcAft>
              <a:buClr>
                <a:srgbClr val="191919"/>
              </a:buClr>
              <a:buSzPts val="1400"/>
              <a:buFont typeface="Roboto Condensed Light"/>
              <a:buChar char="■"/>
              <a:defRPr sz="1200">
                <a:solidFill>
                  <a:schemeClr val="dk1"/>
                </a:solidFill>
              </a:defRPr>
            </a:lvl9pPr>
          </a:lstStyle>
          <a:p>
            <a:endParaRPr/>
          </a:p>
        </p:txBody>
      </p:sp>
      <p:grpSp>
        <p:nvGrpSpPr>
          <p:cNvPr id="125" name="Google Shape;125;p4"/>
          <p:cNvGrpSpPr/>
          <p:nvPr/>
        </p:nvGrpSpPr>
        <p:grpSpPr>
          <a:xfrm>
            <a:off x="-16" y="-16"/>
            <a:ext cx="9144017" cy="5142966"/>
            <a:chOff x="-16" y="-16"/>
            <a:chExt cx="9144017" cy="5142966"/>
          </a:xfrm>
        </p:grpSpPr>
        <p:sp>
          <p:nvSpPr>
            <p:cNvPr id="126" name="Google Shape;126;p4"/>
            <p:cNvSpPr/>
            <p:nvPr/>
          </p:nvSpPr>
          <p:spPr>
            <a:xfrm>
              <a:off x="8666022" y="486236"/>
              <a:ext cx="477979" cy="474838"/>
            </a:xfrm>
            <a:custGeom>
              <a:avLst/>
              <a:gdLst/>
              <a:ahLst/>
              <a:cxnLst/>
              <a:rect l="l" t="t" r="r" b="b"/>
              <a:pathLst>
                <a:path w="112731" h="111990" extrusionOk="0">
                  <a:moveTo>
                    <a:pt x="0" y="0"/>
                  </a:moveTo>
                  <a:lnTo>
                    <a:pt x="112731" y="0"/>
                  </a:lnTo>
                  <a:lnTo>
                    <a:pt x="112731" y="111990"/>
                  </a:lnTo>
                  <a:lnTo>
                    <a:pt x="0" y="11199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 name="Google Shape;127;p4"/>
            <p:cNvSpPr/>
            <p:nvPr/>
          </p:nvSpPr>
          <p:spPr>
            <a:xfrm>
              <a:off x="8666022" y="81"/>
              <a:ext cx="477979" cy="474838"/>
            </a:xfrm>
            <a:custGeom>
              <a:avLst/>
              <a:gdLst/>
              <a:ahLst/>
              <a:cxnLst/>
              <a:rect l="l" t="t" r="r" b="b"/>
              <a:pathLst>
                <a:path w="112731" h="111990" extrusionOk="0">
                  <a:moveTo>
                    <a:pt x="0" y="0"/>
                  </a:moveTo>
                  <a:lnTo>
                    <a:pt x="112731" y="0"/>
                  </a:lnTo>
                  <a:lnTo>
                    <a:pt x="112731" y="111990"/>
                  </a:lnTo>
                  <a:lnTo>
                    <a:pt x="0" y="11199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 name="Google Shape;128;p4"/>
            <p:cNvSpPr/>
            <p:nvPr/>
          </p:nvSpPr>
          <p:spPr>
            <a:xfrm>
              <a:off x="7666181" y="175"/>
              <a:ext cx="502936" cy="241370"/>
            </a:xfrm>
            <a:custGeom>
              <a:avLst/>
              <a:gdLst/>
              <a:ahLst/>
              <a:cxnLst/>
              <a:rect l="l" t="t" r="r" b="b"/>
              <a:pathLst>
                <a:path w="118617" h="56927" extrusionOk="0">
                  <a:moveTo>
                    <a:pt x="0" y="0"/>
                  </a:moveTo>
                  <a:lnTo>
                    <a:pt x="118617" y="0"/>
                  </a:lnTo>
                  <a:lnTo>
                    <a:pt x="118617" y="56927"/>
                  </a:lnTo>
                  <a:lnTo>
                    <a:pt x="0" y="56927"/>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 name="Google Shape;129;p4"/>
            <p:cNvSpPr/>
            <p:nvPr/>
          </p:nvSpPr>
          <p:spPr>
            <a:xfrm>
              <a:off x="8892145" y="972302"/>
              <a:ext cx="251848" cy="674109"/>
            </a:xfrm>
            <a:custGeom>
              <a:avLst/>
              <a:gdLst/>
              <a:ahLst/>
              <a:cxnLst/>
              <a:rect l="l" t="t" r="r" b="b"/>
              <a:pathLst>
                <a:path w="59398" h="158988" extrusionOk="0">
                  <a:moveTo>
                    <a:pt x="0" y="0"/>
                  </a:moveTo>
                  <a:lnTo>
                    <a:pt x="59399" y="0"/>
                  </a:lnTo>
                  <a:lnTo>
                    <a:pt x="59399" y="158988"/>
                  </a:lnTo>
                  <a:lnTo>
                    <a:pt x="0" y="158988"/>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 name="Google Shape;130;p4"/>
            <p:cNvSpPr/>
            <p:nvPr/>
          </p:nvSpPr>
          <p:spPr>
            <a:xfrm>
              <a:off x="8182628" y="-16"/>
              <a:ext cx="469690" cy="962154"/>
            </a:xfrm>
            <a:custGeom>
              <a:avLst/>
              <a:gdLst/>
              <a:ahLst/>
              <a:cxnLst/>
              <a:rect l="l" t="t" r="r" b="b"/>
              <a:pathLst>
                <a:path w="110776" h="226923" extrusionOk="0">
                  <a:moveTo>
                    <a:pt x="0" y="0"/>
                  </a:moveTo>
                  <a:lnTo>
                    <a:pt x="110777" y="0"/>
                  </a:lnTo>
                  <a:lnTo>
                    <a:pt x="110777" y="226924"/>
                  </a:lnTo>
                  <a:lnTo>
                    <a:pt x="0" y="226924"/>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 name="Google Shape;131;p4"/>
            <p:cNvSpPr/>
            <p:nvPr/>
          </p:nvSpPr>
          <p:spPr>
            <a:xfrm>
              <a:off x="-16" y="4182241"/>
              <a:ext cx="477979" cy="474838"/>
            </a:xfrm>
            <a:custGeom>
              <a:avLst/>
              <a:gdLst/>
              <a:ahLst/>
              <a:cxnLst/>
              <a:rect l="l" t="t" r="r" b="b"/>
              <a:pathLst>
                <a:path w="112731" h="111990" extrusionOk="0">
                  <a:moveTo>
                    <a:pt x="112731" y="111990"/>
                  </a:moveTo>
                  <a:lnTo>
                    <a:pt x="0" y="111990"/>
                  </a:lnTo>
                  <a:lnTo>
                    <a:pt x="0" y="0"/>
                  </a:lnTo>
                  <a:lnTo>
                    <a:pt x="112731" y="0"/>
                  </a:lnTo>
                  <a:lnTo>
                    <a:pt x="112731" y="11199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 name="Google Shape;132;p4"/>
            <p:cNvSpPr/>
            <p:nvPr/>
          </p:nvSpPr>
          <p:spPr>
            <a:xfrm>
              <a:off x="1031" y="4668112"/>
              <a:ext cx="477979" cy="474838"/>
            </a:xfrm>
            <a:custGeom>
              <a:avLst/>
              <a:gdLst/>
              <a:ahLst/>
              <a:cxnLst/>
              <a:rect l="l" t="t" r="r" b="b"/>
              <a:pathLst>
                <a:path w="112731" h="111990" extrusionOk="0">
                  <a:moveTo>
                    <a:pt x="112731" y="111990"/>
                  </a:moveTo>
                  <a:lnTo>
                    <a:pt x="0" y="111990"/>
                  </a:lnTo>
                  <a:lnTo>
                    <a:pt x="0" y="0"/>
                  </a:lnTo>
                  <a:lnTo>
                    <a:pt x="112731" y="0"/>
                  </a:lnTo>
                  <a:lnTo>
                    <a:pt x="112731" y="11199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 name="Google Shape;133;p4"/>
            <p:cNvSpPr/>
            <p:nvPr/>
          </p:nvSpPr>
          <p:spPr>
            <a:xfrm>
              <a:off x="492425" y="4916428"/>
              <a:ext cx="485031" cy="226509"/>
            </a:xfrm>
            <a:custGeom>
              <a:avLst/>
              <a:gdLst/>
              <a:ahLst/>
              <a:cxnLst/>
              <a:rect l="l" t="t" r="r" b="b"/>
              <a:pathLst>
                <a:path w="114394" h="53422" extrusionOk="0">
                  <a:moveTo>
                    <a:pt x="114394" y="53423"/>
                  </a:moveTo>
                  <a:lnTo>
                    <a:pt x="0" y="53423"/>
                  </a:lnTo>
                  <a:lnTo>
                    <a:pt x="0" y="0"/>
                  </a:lnTo>
                  <a:lnTo>
                    <a:pt x="114394" y="0"/>
                  </a:lnTo>
                  <a:lnTo>
                    <a:pt x="114394" y="53423"/>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 name="Google Shape;134;p4"/>
            <p:cNvSpPr/>
            <p:nvPr/>
          </p:nvSpPr>
          <p:spPr>
            <a:xfrm>
              <a:off x="1031" y="3497482"/>
              <a:ext cx="251848" cy="674105"/>
            </a:xfrm>
            <a:custGeom>
              <a:avLst/>
              <a:gdLst/>
              <a:ahLst/>
              <a:cxnLst/>
              <a:rect l="l" t="t" r="r" b="b"/>
              <a:pathLst>
                <a:path w="59398" h="158987" extrusionOk="0">
                  <a:moveTo>
                    <a:pt x="59399" y="158988"/>
                  </a:moveTo>
                  <a:lnTo>
                    <a:pt x="0" y="158988"/>
                  </a:lnTo>
                  <a:lnTo>
                    <a:pt x="0" y="0"/>
                  </a:lnTo>
                  <a:lnTo>
                    <a:pt x="59399" y="0"/>
                  </a:lnTo>
                  <a:lnTo>
                    <a:pt x="59399" y="158988"/>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5"/>
        <p:cNvGrpSpPr/>
        <p:nvPr/>
      </p:nvGrpSpPr>
      <p:grpSpPr>
        <a:xfrm>
          <a:off x="0" y="0"/>
          <a:ext cx="0" cy="0"/>
          <a:chOff x="0" y="0"/>
          <a:chExt cx="0" cy="0"/>
        </a:xfrm>
      </p:grpSpPr>
      <p:sp>
        <p:nvSpPr>
          <p:cNvPr id="136" name="Google Shape;136;p5"/>
          <p:cNvSpPr txBox="1">
            <a:spLocks noGrp="1"/>
          </p:cNvSpPr>
          <p:nvPr>
            <p:ph type="subTitle" idx="1"/>
          </p:nvPr>
        </p:nvSpPr>
        <p:spPr>
          <a:xfrm>
            <a:off x="1373388" y="3276211"/>
            <a:ext cx="3003300" cy="10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600"/>
              <a:buNone/>
              <a:defRPr sz="1600">
                <a:solidFill>
                  <a:srgbClr val="434343"/>
                </a:solidFill>
              </a:defRPr>
            </a:lvl1pPr>
            <a:lvl2pPr lvl="1" algn="ctr" rtl="0">
              <a:lnSpc>
                <a:spcPct val="100000"/>
              </a:lnSpc>
              <a:spcBef>
                <a:spcPts val="0"/>
              </a:spcBef>
              <a:spcAft>
                <a:spcPts val="0"/>
              </a:spcAft>
              <a:buClr>
                <a:srgbClr val="434343"/>
              </a:buClr>
              <a:buSzPts val="1600"/>
              <a:buNone/>
              <a:defRPr sz="1600">
                <a:solidFill>
                  <a:srgbClr val="434343"/>
                </a:solidFill>
              </a:defRPr>
            </a:lvl2pPr>
            <a:lvl3pPr lvl="2" algn="ctr" rtl="0">
              <a:lnSpc>
                <a:spcPct val="100000"/>
              </a:lnSpc>
              <a:spcBef>
                <a:spcPts val="0"/>
              </a:spcBef>
              <a:spcAft>
                <a:spcPts val="0"/>
              </a:spcAft>
              <a:buClr>
                <a:srgbClr val="434343"/>
              </a:buClr>
              <a:buSzPts val="1600"/>
              <a:buNone/>
              <a:defRPr sz="1600">
                <a:solidFill>
                  <a:srgbClr val="434343"/>
                </a:solidFill>
              </a:defRPr>
            </a:lvl3pPr>
            <a:lvl4pPr lvl="3" algn="ctr" rtl="0">
              <a:lnSpc>
                <a:spcPct val="100000"/>
              </a:lnSpc>
              <a:spcBef>
                <a:spcPts val="0"/>
              </a:spcBef>
              <a:spcAft>
                <a:spcPts val="0"/>
              </a:spcAft>
              <a:buClr>
                <a:srgbClr val="434343"/>
              </a:buClr>
              <a:buSzPts val="1600"/>
              <a:buNone/>
              <a:defRPr sz="1600">
                <a:solidFill>
                  <a:srgbClr val="434343"/>
                </a:solidFill>
              </a:defRPr>
            </a:lvl4pPr>
            <a:lvl5pPr lvl="4" algn="ctr" rtl="0">
              <a:lnSpc>
                <a:spcPct val="100000"/>
              </a:lnSpc>
              <a:spcBef>
                <a:spcPts val="0"/>
              </a:spcBef>
              <a:spcAft>
                <a:spcPts val="0"/>
              </a:spcAft>
              <a:buClr>
                <a:srgbClr val="434343"/>
              </a:buClr>
              <a:buSzPts val="1600"/>
              <a:buNone/>
              <a:defRPr sz="1600">
                <a:solidFill>
                  <a:srgbClr val="434343"/>
                </a:solidFill>
              </a:defRPr>
            </a:lvl5pPr>
            <a:lvl6pPr lvl="5" algn="ctr" rtl="0">
              <a:lnSpc>
                <a:spcPct val="100000"/>
              </a:lnSpc>
              <a:spcBef>
                <a:spcPts val="0"/>
              </a:spcBef>
              <a:spcAft>
                <a:spcPts val="0"/>
              </a:spcAft>
              <a:buClr>
                <a:srgbClr val="434343"/>
              </a:buClr>
              <a:buSzPts val="1600"/>
              <a:buNone/>
              <a:defRPr sz="1600">
                <a:solidFill>
                  <a:srgbClr val="434343"/>
                </a:solidFill>
              </a:defRPr>
            </a:lvl6pPr>
            <a:lvl7pPr lvl="6" algn="ctr" rtl="0">
              <a:lnSpc>
                <a:spcPct val="100000"/>
              </a:lnSpc>
              <a:spcBef>
                <a:spcPts val="0"/>
              </a:spcBef>
              <a:spcAft>
                <a:spcPts val="0"/>
              </a:spcAft>
              <a:buClr>
                <a:srgbClr val="434343"/>
              </a:buClr>
              <a:buSzPts val="1600"/>
              <a:buNone/>
              <a:defRPr sz="1600">
                <a:solidFill>
                  <a:srgbClr val="434343"/>
                </a:solidFill>
              </a:defRPr>
            </a:lvl7pPr>
            <a:lvl8pPr lvl="7" algn="ctr" rtl="0">
              <a:lnSpc>
                <a:spcPct val="100000"/>
              </a:lnSpc>
              <a:spcBef>
                <a:spcPts val="0"/>
              </a:spcBef>
              <a:spcAft>
                <a:spcPts val="0"/>
              </a:spcAft>
              <a:buClr>
                <a:srgbClr val="434343"/>
              </a:buClr>
              <a:buSzPts val="1600"/>
              <a:buNone/>
              <a:defRPr sz="1600">
                <a:solidFill>
                  <a:srgbClr val="434343"/>
                </a:solidFill>
              </a:defRPr>
            </a:lvl8pPr>
            <a:lvl9pPr lvl="8" algn="ctr" rtl="0">
              <a:lnSpc>
                <a:spcPct val="100000"/>
              </a:lnSpc>
              <a:spcBef>
                <a:spcPts val="0"/>
              </a:spcBef>
              <a:spcAft>
                <a:spcPts val="0"/>
              </a:spcAft>
              <a:buClr>
                <a:srgbClr val="434343"/>
              </a:buClr>
              <a:buSzPts val="1600"/>
              <a:buNone/>
              <a:defRPr sz="1600">
                <a:solidFill>
                  <a:srgbClr val="434343"/>
                </a:solidFill>
              </a:defRPr>
            </a:lvl9pPr>
          </a:lstStyle>
          <a:p>
            <a:endParaRPr/>
          </a:p>
        </p:txBody>
      </p:sp>
      <p:sp>
        <p:nvSpPr>
          <p:cNvPr id="137" name="Google Shape;137;p5"/>
          <p:cNvSpPr txBox="1">
            <a:spLocks noGrp="1"/>
          </p:cNvSpPr>
          <p:nvPr>
            <p:ph type="subTitle" idx="2"/>
          </p:nvPr>
        </p:nvSpPr>
        <p:spPr>
          <a:xfrm>
            <a:off x="4767325" y="3276211"/>
            <a:ext cx="3003300" cy="10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600"/>
              <a:buNone/>
              <a:defRPr sz="1600">
                <a:solidFill>
                  <a:srgbClr val="434343"/>
                </a:solidFill>
              </a:defRPr>
            </a:lvl1pPr>
            <a:lvl2pPr lvl="1" algn="ctr" rtl="0">
              <a:lnSpc>
                <a:spcPct val="100000"/>
              </a:lnSpc>
              <a:spcBef>
                <a:spcPts val="0"/>
              </a:spcBef>
              <a:spcAft>
                <a:spcPts val="0"/>
              </a:spcAft>
              <a:buClr>
                <a:srgbClr val="434343"/>
              </a:buClr>
              <a:buSzPts val="1600"/>
              <a:buNone/>
              <a:defRPr sz="1600">
                <a:solidFill>
                  <a:srgbClr val="434343"/>
                </a:solidFill>
              </a:defRPr>
            </a:lvl2pPr>
            <a:lvl3pPr lvl="2" algn="ctr" rtl="0">
              <a:lnSpc>
                <a:spcPct val="100000"/>
              </a:lnSpc>
              <a:spcBef>
                <a:spcPts val="0"/>
              </a:spcBef>
              <a:spcAft>
                <a:spcPts val="0"/>
              </a:spcAft>
              <a:buClr>
                <a:srgbClr val="434343"/>
              </a:buClr>
              <a:buSzPts val="1600"/>
              <a:buNone/>
              <a:defRPr sz="1600">
                <a:solidFill>
                  <a:srgbClr val="434343"/>
                </a:solidFill>
              </a:defRPr>
            </a:lvl3pPr>
            <a:lvl4pPr lvl="3" algn="ctr" rtl="0">
              <a:lnSpc>
                <a:spcPct val="100000"/>
              </a:lnSpc>
              <a:spcBef>
                <a:spcPts val="0"/>
              </a:spcBef>
              <a:spcAft>
                <a:spcPts val="0"/>
              </a:spcAft>
              <a:buClr>
                <a:srgbClr val="434343"/>
              </a:buClr>
              <a:buSzPts val="1600"/>
              <a:buNone/>
              <a:defRPr sz="1600">
                <a:solidFill>
                  <a:srgbClr val="434343"/>
                </a:solidFill>
              </a:defRPr>
            </a:lvl4pPr>
            <a:lvl5pPr lvl="4" algn="ctr" rtl="0">
              <a:lnSpc>
                <a:spcPct val="100000"/>
              </a:lnSpc>
              <a:spcBef>
                <a:spcPts val="0"/>
              </a:spcBef>
              <a:spcAft>
                <a:spcPts val="0"/>
              </a:spcAft>
              <a:buClr>
                <a:srgbClr val="434343"/>
              </a:buClr>
              <a:buSzPts val="1600"/>
              <a:buNone/>
              <a:defRPr sz="1600">
                <a:solidFill>
                  <a:srgbClr val="434343"/>
                </a:solidFill>
              </a:defRPr>
            </a:lvl5pPr>
            <a:lvl6pPr lvl="5" algn="ctr" rtl="0">
              <a:lnSpc>
                <a:spcPct val="100000"/>
              </a:lnSpc>
              <a:spcBef>
                <a:spcPts val="0"/>
              </a:spcBef>
              <a:spcAft>
                <a:spcPts val="0"/>
              </a:spcAft>
              <a:buClr>
                <a:srgbClr val="434343"/>
              </a:buClr>
              <a:buSzPts val="1600"/>
              <a:buNone/>
              <a:defRPr sz="1600">
                <a:solidFill>
                  <a:srgbClr val="434343"/>
                </a:solidFill>
              </a:defRPr>
            </a:lvl6pPr>
            <a:lvl7pPr lvl="6" algn="ctr" rtl="0">
              <a:lnSpc>
                <a:spcPct val="100000"/>
              </a:lnSpc>
              <a:spcBef>
                <a:spcPts val="0"/>
              </a:spcBef>
              <a:spcAft>
                <a:spcPts val="0"/>
              </a:spcAft>
              <a:buClr>
                <a:srgbClr val="434343"/>
              </a:buClr>
              <a:buSzPts val="1600"/>
              <a:buNone/>
              <a:defRPr sz="1600">
                <a:solidFill>
                  <a:srgbClr val="434343"/>
                </a:solidFill>
              </a:defRPr>
            </a:lvl7pPr>
            <a:lvl8pPr lvl="7" algn="ctr" rtl="0">
              <a:lnSpc>
                <a:spcPct val="100000"/>
              </a:lnSpc>
              <a:spcBef>
                <a:spcPts val="0"/>
              </a:spcBef>
              <a:spcAft>
                <a:spcPts val="0"/>
              </a:spcAft>
              <a:buClr>
                <a:srgbClr val="434343"/>
              </a:buClr>
              <a:buSzPts val="1600"/>
              <a:buNone/>
              <a:defRPr sz="1600">
                <a:solidFill>
                  <a:srgbClr val="434343"/>
                </a:solidFill>
              </a:defRPr>
            </a:lvl8pPr>
            <a:lvl9pPr lvl="8" algn="ctr" rtl="0">
              <a:lnSpc>
                <a:spcPct val="100000"/>
              </a:lnSpc>
              <a:spcBef>
                <a:spcPts val="0"/>
              </a:spcBef>
              <a:spcAft>
                <a:spcPts val="0"/>
              </a:spcAft>
              <a:buClr>
                <a:srgbClr val="434343"/>
              </a:buClr>
              <a:buSzPts val="1600"/>
              <a:buNone/>
              <a:defRPr sz="1600">
                <a:solidFill>
                  <a:srgbClr val="434343"/>
                </a:solidFill>
              </a:defRPr>
            </a:lvl9pPr>
          </a:lstStyle>
          <a:p>
            <a:endParaRPr/>
          </a:p>
        </p:txBody>
      </p:sp>
      <p:sp>
        <p:nvSpPr>
          <p:cNvPr id="138" name="Google Shape;138;p5"/>
          <p:cNvSpPr txBox="1">
            <a:spLocks noGrp="1"/>
          </p:cNvSpPr>
          <p:nvPr>
            <p:ph type="title"/>
          </p:nvPr>
        </p:nvSpPr>
        <p:spPr>
          <a:xfrm>
            <a:off x="2218500" y="502672"/>
            <a:ext cx="4707000" cy="88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300"/>
              <a:buNone/>
              <a:defRPr>
                <a:solidFill>
                  <a:schemeClr val="accent5"/>
                </a:solidFill>
              </a:defRPr>
            </a:lvl1pPr>
            <a:lvl2pPr lvl="1" algn="ctr" rtl="0">
              <a:spcBef>
                <a:spcPts val="0"/>
              </a:spcBef>
              <a:spcAft>
                <a:spcPts val="0"/>
              </a:spcAft>
              <a:buClr>
                <a:schemeClr val="accent5"/>
              </a:buClr>
              <a:buSzPts val="3300"/>
              <a:buNone/>
              <a:defRPr>
                <a:solidFill>
                  <a:schemeClr val="accent5"/>
                </a:solidFill>
              </a:defRPr>
            </a:lvl2pPr>
            <a:lvl3pPr lvl="2" algn="ctr" rtl="0">
              <a:spcBef>
                <a:spcPts val="0"/>
              </a:spcBef>
              <a:spcAft>
                <a:spcPts val="0"/>
              </a:spcAft>
              <a:buClr>
                <a:schemeClr val="accent5"/>
              </a:buClr>
              <a:buSzPts val="3300"/>
              <a:buNone/>
              <a:defRPr>
                <a:solidFill>
                  <a:schemeClr val="accent5"/>
                </a:solidFill>
              </a:defRPr>
            </a:lvl3pPr>
            <a:lvl4pPr lvl="3" algn="ctr" rtl="0">
              <a:spcBef>
                <a:spcPts val="0"/>
              </a:spcBef>
              <a:spcAft>
                <a:spcPts val="0"/>
              </a:spcAft>
              <a:buClr>
                <a:schemeClr val="accent5"/>
              </a:buClr>
              <a:buSzPts val="3300"/>
              <a:buNone/>
              <a:defRPr>
                <a:solidFill>
                  <a:schemeClr val="accent5"/>
                </a:solidFill>
              </a:defRPr>
            </a:lvl4pPr>
            <a:lvl5pPr lvl="4" algn="ctr" rtl="0">
              <a:spcBef>
                <a:spcPts val="0"/>
              </a:spcBef>
              <a:spcAft>
                <a:spcPts val="0"/>
              </a:spcAft>
              <a:buClr>
                <a:schemeClr val="accent5"/>
              </a:buClr>
              <a:buSzPts val="3300"/>
              <a:buNone/>
              <a:defRPr>
                <a:solidFill>
                  <a:schemeClr val="accent5"/>
                </a:solidFill>
              </a:defRPr>
            </a:lvl5pPr>
            <a:lvl6pPr lvl="5" algn="ctr" rtl="0">
              <a:spcBef>
                <a:spcPts val="0"/>
              </a:spcBef>
              <a:spcAft>
                <a:spcPts val="0"/>
              </a:spcAft>
              <a:buClr>
                <a:schemeClr val="accent5"/>
              </a:buClr>
              <a:buSzPts val="3300"/>
              <a:buNone/>
              <a:defRPr>
                <a:solidFill>
                  <a:schemeClr val="accent5"/>
                </a:solidFill>
              </a:defRPr>
            </a:lvl6pPr>
            <a:lvl7pPr lvl="6" algn="ctr" rtl="0">
              <a:spcBef>
                <a:spcPts val="0"/>
              </a:spcBef>
              <a:spcAft>
                <a:spcPts val="0"/>
              </a:spcAft>
              <a:buClr>
                <a:schemeClr val="accent5"/>
              </a:buClr>
              <a:buSzPts val="3300"/>
              <a:buNone/>
              <a:defRPr>
                <a:solidFill>
                  <a:schemeClr val="accent5"/>
                </a:solidFill>
              </a:defRPr>
            </a:lvl7pPr>
            <a:lvl8pPr lvl="7" algn="ctr" rtl="0">
              <a:spcBef>
                <a:spcPts val="0"/>
              </a:spcBef>
              <a:spcAft>
                <a:spcPts val="0"/>
              </a:spcAft>
              <a:buClr>
                <a:schemeClr val="accent5"/>
              </a:buClr>
              <a:buSzPts val="3300"/>
              <a:buNone/>
              <a:defRPr>
                <a:solidFill>
                  <a:schemeClr val="accent5"/>
                </a:solidFill>
              </a:defRPr>
            </a:lvl8pPr>
            <a:lvl9pPr lvl="8" algn="ctr" rtl="0">
              <a:spcBef>
                <a:spcPts val="0"/>
              </a:spcBef>
              <a:spcAft>
                <a:spcPts val="0"/>
              </a:spcAft>
              <a:buClr>
                <a:schemeClr val="accent5"/>
              </a:buClr>
              <a:buSzPts val="3300"/>
              <a:buNone/>
              <a:defRPr>
                <a:solidFill>
                  <a:schemeClr val="accent5"/>
                </a:solidFill>
              </a:defRPr>
            </a:lvl9pPr>
          </a:lstStyle>
          <a:p>
            <a:endParaRPr/>
          </a:p>
        </p:txBody>
      </p:sp>
      <p:sp>
        <p:nvSpPr>
          <p:cNvPr id="139" name="Google Shape;139;p5"/>
          <p:cNvSpPr txBox="1">
            <a:spLocks noGrp="1"/>
          </p:cNvSpPr>
          <p:nvPr>
            <p:ph type="subTitle" idx="3"/>
          </p:nvPr>
        </p:nvSpPr>
        <p:spPr>
          <a:xfrm>
            <a:off x="1682238" y="2903683"/>
            <a:ext cx="2385600" cy="444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2200"/>
              <a:buFont typeface="Nunito Sans Black"/>
              <a:buNone/>
              <a:defRPr sz="2200">
                <a:solidFill>
                  <a:schemeClr val="accent5"/>
                </a:solidFill>
                <a:latin typeface="Nunito Sans Black"/>
                <a:ea typeface="Nunito Sans Black"/>
                <a:cs typeface="Nunito Sans Black"/>
                <a:sym typeface="Nunito Sans Black"/>
              </a:defRPr>
            </a:lvl1pPr>
            <a:lvl2pPr lvl="1">
              <a:spcBef>
                <a:spcPts val="0"/>
              </a:spcBef>
              <a:spcAft>
                <a:spcPts val="0"/>
              </a:spcAft>
              <a:buClr>
                <a:schemeClr val="accent5"/>
              </a:buClr>
              <a:buSzPts val="2200"/>
              <a:buNone/>
              <a:defRPr sz="2200">
                <a:solidFill>
                  <a:schemeClr val="accent5"/>
                </a:solidFill>
              </a:defRPr>
            </a:lvl2pPr>
            <a:lvl3pPr lvl="2">
              <a:spcBef>
                <a:spcPts val="1600"/>
              </a:spcBef>
              <a:spcAft>
                <a:spcPts val="0"/>
              </a:spcAft>
              <a:buClr>
                <a:schemeClr val="accent5"/>
              </a:buClr>
              <a:buSzPts val="2200"/>
              <a:buNone/>
              <a:defRPr sz="2200">
                <a:solidFill>
                  <a:schemeClr val="accent5"/>
                </a:solidFill>
              </a:defRPr>
            </a:lvl3pPr>
            <a:lvl4pPr lvl="3">
              <a:spcBef>
                <a:spcPts val="1600"/>
              </a:spcBef>
              <a:spcAft>
                <a:spcPts val="0"/>
              </a:spcAft>
              <a:buClr>
                <a:schemeClr val="accent5"/>
              </a:buClr>
              <a:buSzPts val="2200"/>
              <a:buNone/>
              <a:defRPr sz="2200">
                <a:solidFill>
                  <a:schemeClr val="accent5"/>
                </a:solidFill>
              </a:defRPr>
            </a:lvl4pPr>
            <a:lvl5pPr lvl="4">
              <a:spcBef>
                <a:spcPts val="1600"/>
              </a:spcBef>
              <a:spcAft>
                <a:spcPts val="0"/>
              </a:spcAft>
              <a:buClr>
                <a:schemeClr val="accent5"/>
              </a:buClr>
              <a:buSzPts val="2200"/>
              <a:buNone/>
              <a:defRPr sz="2200">
                <a:solidFill>
                  <a:schemeClr val="accent5"/>
                </a:solidFill>
              </a:defRPr>
            </a:lvl5pPr>
            <a:lvl6pPr lvl="5">
              <a:spcBef>
                <a:spcPts val="1600"/>
              </a:spcBef>
              <a:spcAft>
                <a:spcPts val="0"/>
              </a:spcAft>
              <a:buClr>
                <a:schemeClr val="accent5"/>
              </a:buClr>
              <a:buSzPts val="2200"/>
              <a:buNone/>
              <a:defRPr sz="2200">
                <a:solidFill>
                  <a:schemeClr val="accent5"/>
                </a:solidFill>
              </a:defRPr>
            </a:lvl6pPr>
            <a:lvl7pPr lvl="6">
              <a:spcBef>
                <a:spcPts val="1600"/>
              </a:spcBef>
              <a:spcAft>
                <a:spcPts val="0"/>
              </a:spcAft>
              <a:buClr>
                <a:schemeClr val="accent5"/>
              </a:buClr>
              <a:buSzPts val="2200"/>
              <a:buNone/>
              <a:defRPr sz="2200">
                <a:solidFill>
                  <a:schemeClr val="accent5"/>
                </a:solidFill>
              </a:defRPr>
            </a:lvl7pPr>
            <a:lvl8pPr lvl="7">
              <a:spcBef>
                <a:spcPts val="1600"/>
              </a:spcBef>
              <a:spcAft>
                <a:spcPts val="0"/>
              </a:spcAft>
              <a:buClr>
                <a:schemeClr val="accent5"/>
              </a:buClr>
              <a:buSzPts val="2200"/>
              <a:buNone/>
              <a:defRPr sz="2200">
                <a:solidFill>
                  <a:schemeClr val="accent5"/>
                </a:solidFill>
              </a:defRPr>
            </a:lvl8pPr>
            <a:lvl9pPr lvl="8">
              <a:spcBef>
                <a:spcPts val="1600"/>
              </a:spcBef>
              <a:spcAft>
                <a:spcPts val="1600"/>
              </a:spcAft>
              <a:buClr>
                <a:schemeClr val="accent5"/>
              </a:buClr>
              <a:buSzPts val="2200"/>
              <a:buNone/>
              <a:defRPr sz="2200">
                <a:solidFill>
                  <a:schemeClr val="accent5"/>
                </a:solidFill>
              </a:defRPr>
            </a:lvl9pPr>
          </a:lstStyle>
          <a:p>
            <a:endParaRPr/>
          </a:p>
        </p:txBody>
      </p:sp>
      <p:sp>
        <p:nvSpPr>
          <p:cNvPr id="140" name="Google Shape;140;p5"/>
          <p:cNvSpPr txBox="1">
            <a:spLocks noGrp="1"/>
          </p:cNvSpPr>
          <p:nvPr>
            <p:ph type="subTitle" idx="4"/>
          </p:nvPr>
        </p:nvSpPr>
        <p:spPr>
          <a:xfrm>
            <a:off x="5076169" y="2903683"/>
            <a:ext cx="2385600" cy="44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2200"/>
              <a:buFont typeface="Nunito Sans Black"/>
              <a:buNone/>
              <a:defRPr sz="2200">
                <a:solidFill>
                  <a:schemeClr val="accent5"/>
                </a:solidFill>
                <a:latin typeface="Nunito Sans Black"/>
                <a:ea typeface="Nunito Sans Black"/>
                <a:cs typeface="Nunito Sans Black"/>
                <a:sym typeface="Nunito Sans Black"/>
              </a:defRPr>
            </a:lvl1pPr>
            <a:lvl2pPr lvl="1" rtl="0">
              <a:spcBef>
                <a:spcPts val="0"/>
              </a:spcBef>
              <a:spcAft>
                <a:spcPts val="0"/>
              </a:spcAft>
              <a:buClr>
                <a:schemeClr val="accent5"/>
              </a:buClr>
              <a:buSzPts val="2200"/>
              <a:buNone/>
              <a:defRPr sz="2200">
                <a:solidFill>
                  <a:schemeClr val="accent5"/>
                </a:solidFill>
              </a:defRPr>
            </a:lvl2pPr>
            <a:lvl3pPr lvl="2" rtl="0">
              <a:spcBef>
                <a:spcPts val="1600"/>
              </a:spcBef>
              <a:spcAft>
                <a:spcPts val="0"/>
              </a:spcAft>
              <a:buClr>
                <a:schemeClr val="accent5"/>
              </a:buClr>
              <a:buSzPts val="2200"/>
              <a:buNone/>
              <a:defRPr sz="2200">
                <a:solidFill>
                  <a:schemeClr val="accent5"/>
                </a:solidFill>
              </a:defRPr>
            </a:lvl3pPr>
            <a:lvl4pPr lvl="3" rtl="0">
              <a:spcBef>
                <a:spcPts val="1600"/>
              </a:spcBef>
              <a:spcAft>
                <a:spcPts val="0"/>
              </a:spcAft>
              <a:buClr>
                <a:schemeClr val="accent5"/>
              </a:buClr>
              <a:buSzPts val="2200"/>
              <a:buNone/>
              <a:defRPr sz="2200">
                <a:solidFill>
                  <a:schemeClr val="accent5"/>
                </a:solidFill>
              </a:defRPr>
            </a:lvl4pPr>
            <a:lvl5pPr lvl="4" rtl="0">
              <a:spcBef>
                <a:spcPts val="1600"/>
              </a:spcBef>
              <a:spcAft>
                <a:spcPts val="0"/>
              </a:spcAft>
              <a:buClr>
                <a:schemeClr val="accent5"/>
              </a:buClr>
              <a:buSzPts val="2200"/>
              <a:buNone/>
              <a:defRPr sz="2200">
                <a:solidFill>
                  <a:schemeClr val="accent5"/>
                </a:solidFill>
              </a:defRPr>
            </a:lvl5pPr>
            <a:lvl6pPr lvl="5" rtl="0">
              <a:spcBef>
                <a:spcPts val="1600"/>
              </a:spcBef>
              <a:spcAft>
                <a:spcPts val="0"/>
              </a:spcAft>
              <a:buClr>
                <a:schemeClr val="accent5"/>
              </a:buClr>
              <a:buSzPts val="2200"/>
              <a:buNone/>
              <a:defRPr sz="2200">
                <a:solidFill>
                  <a:schemeClr val="accent5"/>
                </a:solidFill>
              </a:defRPr>
            </a:lvl6pPr>
            <a:lvl7pPr lvl="6" rtl="0">
              <a:spcBef>
                <a:spcPts val="1600"/>
              </a:spcBef>
              <a:spcAft>
                <a:spcPts val="0"/>
              </a:spcAft>
              <a:buClr>
                <a:schemeClr val="accent5"/>
              </a:buClr>
              <a:buSzPts val="2200"/>
              <a:buNone/>
              <a:defRPr sz="2200">
                <a:solidFill>
                  <a:schemeClr val="accent5"/>
                </a:solidFill>
              </a:defRPr>
            </a:lvl7pPr>
            <a:lvl8pPr lvl="7" rtl="0">
              <a:spcBef>
                <a:spcPts val="1600"/>
              </a:spcBef>
              <a:spcAft>
                <a:spcPts val="0"/>
              </a:spcAft>
              <a:buClr>
                <a:schemeClr val="accent5"/>
              </a:buClr>
              <a:buSzPts val="2200"/>
              <a:buNone/>
              <a:defRPr sz="2200">
                <a:solidFill>
                  <a:schemeClr val="accent5"/>
                </a:solidFill>
              </a:defRPr>
            </a:lvl8pPr>
            <a:lvl9pPr lvl="8" rtl="0">
              <a:spcBef>
                <a:spcPts val="1600"/>
              </a:spcBef>
              <a:spcAft>
                <a:spcPts val="1600"/>
              </a:spcAft>
              <a:buClr>
                <a:schemeClr val="accent5"/>
              </a:buClr>
              <a:buSzPts val="2200"/>
              <a:buNone/>
              <a:defRPr sz="2200">
                <a:solidFill>
                  <a:schemeClr val="accent5"/>
                </a:solidFill>
              </a:defRPr>
            </a:lvl9pPr>
          </a:lstStyle>
          <a:p>
            <a:endParaRPr/>
          </a:p>
        </p:txBody>
      </p:sp>
      <p:grpSp>
        <p:nvGrpSpPr>
          <p:cNvPr id="141" name="Google Shape;141;p5"/>
          <p:cNvGrpSpPr/>
          <p:nvPr/>
        </p:nvGrpSpPr>
        <p:grpSpPr>
          <a:xfrm>
            <a:off x="358" y="83"/>
            <a:ext cx="9144097" cy="5146310"/>
            <a:chOff x="7727547" y="3715631"/>
            <a:chExt cx="2156525" cy="1213695"/>
          </a:xfrm>
        </p:grpSpPr>
        <p:sp>
          <p:nvSpPr>
            <p:cNvPr id="142" name="Google Shape;142;p5"/>
            <p:cNvSpPr/>
            <p:nvPr/>
          </p:nvSpPr>
          <p:spPr>
            <a:xfrm>
              <a:off x="9657217" y="3715631"/>
              <a:ext cx="111990" cy="112731"/>
            </a:xfrm>
            <a:custGeom>
              <a:avLst/>
              <a:gdLst/>
              <a:ahLst/>
              <a:cxnLst/>
              <a:rect l="l" t="t" r="r" b="b"/>
              <a:pathLst>
                <a:path w="111990" h="112731" extrusionOk="0">
                  <a:moveTo>
                    <a:pt x="111990" y="112732"/>
                  </a:moveTo>
                  <a:lnTo>
                    <a:pt x="111990" y="0"/>
                  </a:lnTo>
                  <a:lnTo>
                    <a:pt x="0" y="0"/>
                  </a:lnTo>
                  <a:lnTo>
                    <a:pt x="0" y="112732"/>
                  </a:lnTo>
                  <a:lnTo>
                    <a:pt x="111990" y="112732"/>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 name="Google Shape;143;p5"/>
            <p:cNvSpPr/>
            <p:nvPr/>
          </p:nvSpPr>
          <p:spPr>
            <a:xfrm>
              <a:off x="9771904" y="3715631"/>
              <a:ext cx="111989" cy="112731"/>
            </a:xfrm>
            <a:custGeom>
              <a:avLst/>
              <a:gdLst/>
              <a:ahLst/>
              <a:cxnLst/>
              <a:rect l="l" t="t" r="r" b="b"/>
              <a:pathLst>
                <a:path w="111989" h="112731" extrusionOk="0">
                  <a:moveTo>
                    <a:pt x="111989" y="112732"/>
                  </a:moveTo>
                  <a:lnTo>
                    <a:pt x="111989" y="0"/>
                  </a:lnTo>
                  <a:lnTo>
                    <a:pt x="0" y="0"/>
                  </a:lnTo>
                  <a:lnTo>
                    <a:pt x="0" y="112732"/>
                  </a:lnTo>
                  <a:lnTo>
                    <a:pt x="111989" y="112732"/>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 name="Google Shape;144;p5"/>
            <p:cNvSpPr/>
            <p:nvPr/>
          </p:nvSpPr>
          <p:spPr>
            <a:xfrm>
              <a:off x="9273125" y="3715631"/>
              <a:ext cx="220520" cy="59398"/>
            </a:xfrm>
            <a:custGeom>
              <a:avLst/>
              <a:gdLst/>
              <a:ahLst/>
              <a:cxnLst/>
              <a:rect l="l" t="t" r="r" b="b"/>
              <a:pathLst>
                <a:path w="220520" h="59398" extrusionOk="0">
                  <a:moveTo>
                    <a:pt x="220521" y="59399"/>
                  </a:moveTo>
                  <a:lnTo>
                    <a:pt x="220521" y="0"/>
                  </a:lnTo>
                  <a:lnTo>
                    <a:pt x="0" y="0"/>
                  </a:lnTo>
                  <a:lnTo>
                    <a:pt x="0" y="59399"/>
                  </a:lnTo>
                  <a:lnTo>
                    <a:pt x="220521" y="59399"/>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 name="Google Shape;145;p5"/>
            <p:cNvSpPr/>
            <p:nvPr/>
          </p:nvSpPr>
          <p:spPr>
            <a:xfrm>
              <a:off x="9830269" y="3946283"/>
              <a:ext cx="53422" cy="114394"/>
            </a:xfrm>
            <a:custGeom>
              <a:avLst/>
              <a:gdLst/>
              <a:ahLst/>
              <a:cxnLst/>
              <a:rect l="l" t="t" r="r" b="b"/>
              <a:pathLst>
                <a:path w="53422" h="114394" extrusionOk="0">
                  <a:moveTo>
                    <a:pt x="53422" y="114394"/>
                  </a:moveTo>
                  <a:lnTo>
                    <a:pt x="53422" y="0"/>
                  </a:lnTo>
                  <a:lnTo>
                    <a:pt x="0" y="0"/>
                  </a:lnTo>
                  <a:lnTo>
                    <a:pt x="0" y="114394"/>
                  </a:lnTo>
                  <a:lnTo>
                    <a:pt x="53422" y="114394"/>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 name="Google Shape;146;p5"/>
            <p:cNvSpPr/>
            <p:nvPr/>
          </p:nvSpPr>
          <p:spPr>
            <a:xfrm>
              <a:off x="9774374" y="3946283"/>
              <a:ext cx="53333" cy="114394"/>
            </a:xfrm>
            <a:custGeom>
              <a:avLst/>
              <a:gdLst/>
              <a:ahLst/>
              <a:cxnLst/>
              <a:rect l="l" t="t" r="r" b="b"/>
              <a:pathLst>
                <a:path w="53333" h="114394" extrusionOk="0">
                  <a:moveTo>
                    <a:pt x="53334" y="114394"/>
                  </a:moveTo>
                  <a:lnTo>
                    <a:pt x="53334" y="0"/>
                  </a:lnTo>
                  <a:lnTo>
                    <a:pt x="0" y="0"/>
                  </a:lnTo>
                  <a:lnTo>
                    <a:pt x="0" y="114394"/>
                  </a:lnTo>
                  <a:lnTo>
                    <a:pt x="53334" y="114394"/>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 name="Google Shape;147;p5"/>
            <p:cNvSpPr/>
            <p:nvPr/>
          </p:nvSpPr>
          <p:spPr>
            <a:xfrm>
              <a:off x="9496005" y="3715631"/>
              <a:ext cx="158988" cy="59398"/>
            </a:xfrm>
            <a:custGeom>
              <a:avLst/>
              <a:gdLst/>
              <a:ahLst/>
              <a:cxnLst/>
              <a:rect l="l" t="t" r="r" b="b"/>
              <a:pathLst>
                <a:path w="158988" h="59398" extrusionOk="0">
                  <a:moveTo>
                    <a:pt x="158988" y="59399"/>
                  </a:moveTo>
                  <a:lnTo>
                    <a:pt x="158988" y="0"/>
                  </a:lnTo>
                  <a:lnTo>
                    <a:pt x="0" y="0"/>
                  </a:lnTo>
                  <a:lnTo>
                    <a:pt x="0" y="59399"/>
                  </a:lnTo>
                  <a:lnTo>
                    <a:pt x="158988" y="59399"/>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 name="Google Shape;148;p5"/>
            <p:cNvSpPr/>
            <p:nvPr/>
          </p:nvSpPr>
          <p:spPr>
            <a:xfrm>
              <a:off x="9717739" y="4120391"/>
              <a:ext cx="54164" cy="163930"/>
            </a:xfrm>
            <a:custGeom>
              <a:avLst/>
              <a:gdLst/>
              <a:ahLst/>
              <a:cxnLst/>
              <a:rect l="l" t="t" r="r" b="b"/>
              <a:pathLst>
                <a:path w="54164" h="163930" extrusionOk="0">
                  <a:moveTo>
                    <a:pt x="54165" y="163931"/>
                  </a:moveTo>
                  <a:lnTo>
                    <a:pt x="54165" y="0"/>
                  </a:lnTo>
                  <a:lnTo>
                    <a:pt x="0" y="0"/>
                  </a:lnTo>
                  <a:lnTo>
                    <a:pt x="0" y="163931"/>
                  </a:lnTo>
                  <a:lnTo>
                    <a:pt x="54165" y="163931"/>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 name="Google Shape;149;p5"/>
            <p:cNvSpPr/>
            <p:nvPr/>
          </p:nvSpPr>
          <p:spPr>
            <a:xfrm>
              <a:off x="9599593" y="3777545"/>
              <a:ext cx="55355" cy="166468"/>
            </a:xfrm>
            <a:custGeom>
              <a:avLst/>
              <a:gdLst/>
              <a:ahLst/>
              <a:cxnLst/>
              <a:rect l="l" t="t" r="r" b="b"/>
              <a:pathLst>
                <a:path w="55355" h="166468" extrusionOk="0">
                  <a:moveTo>
                    <a:pt x="55355" y="166469"/>
                  </a:moveTo>
                  <a:lnTo>
                    <a:pt x="55355" y="0"/>
                  </a:lnTo>
                  <a:lnTo>
                    <a:pt x="0" y="0"/>
                  </a:lnTo>
                  <a:lnTo>
                    <a:pt x="0" y="166469"/>
                  </a:lnTo>
                  <a:lnTo>
                    <a:pt x="55355" y="166469"/>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 name="Google Shape;150;p5"/>
            <p:cNvSpPr/>
            <p:nvPr/>
          </p:nvSpPr>
          <p:spPr>
            <a:xfrm>
              <a:off x="9829347" y="4450880"/>
              <a:ext cx="54725" cy="219217"/>
            </a:xfrm>
            <a:custGeom>
              <a:avLst/>
              <a:gdLst/>
              <a:ahLst/>
              <a:cxnLst/>
              <a:rect l="l" t="t" r="r" b="b"/>
              <a:pathLst>
                <a:path w="54725" h="219217" extrusionOk="0">
                  <a:moveTo>
                    <a:pt x="54726" y="219218"/>
                  </a:moveTo>
                  <a:lnTo>
                    <a:pt x="54726" y="0"/>
                  </a:lnTo>
                  <a:lnTo>
                    <a:pt x="0" y="0"/>
                  </a:lnTo>
                  <a:lnTo>
                    <a:pt x="0" y="219218"/>
                  </a:lnTo>
                  <a:lnTo>
                    <a:pt x="54726" y="219218"/>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1" name="Google Shape;151;p5"/>
            <p:cNvSpPr/>
            <p:nvPr/>
          </p:nvSpPr>
          <p:spPr>
            <a:xfrm>
              <a:off x="9670831" y="4063014"/>
              <a:ext cx="212973" cy="55017"/>
            </a:xfrm>
            <a:custGeom>
              <a:avLst/>
              <a:gdLst/>
              <a:ahLst/>
              <a:cxnLst/>
              <a:rect l="l" t="t" r="r" b="b"/>
              <a:pathLst>
                <a:path w="212973" h="55017" extrusionOk="0">
                  <a:moveTo>
                    <a:pt x="212973" y="55018"/>
                  </a:moveTo>
                  <a:lnTo>
                    <a:pt x="212973" y="0"/>
                  </a:lnTo>
                  <a:lnTo>
                    <a:pt x="0" y="0"/>
                  </a:lnTo>
                  <a:lnTo>
                    <a:pt x="0" y="55018"/>
                  </a:lnTo>
                  <a:lnTo>
                    <a:pt x="212973" y="55018"/>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2" name="Google Shape;152;p5"/>
            <p:cNvSpPr/>
            <p:nvPr/>
          </p:nvSpPr>
          <p:spPr>
            <a:xfrm>
              <a:off x="9774127" y="4342035"/>
              <a:ext cx="109945" cy="106576"/>
            </a:xfrm>
            <a:custGeom>
              <a:avLst/>
              <a:gdLst/>
              <a:ahLst/>
              <a:cxnLst/>
              <a:rect l="l" t="t" r="r" b="b"/>
              <a:pathLst>
                <a:path w="109945" h="106576" extrusionOk="0">
                  <a:moveTo>
                    <a:pt x="109946" y="106576"/>
                  </a:moveTo>
                  <a:lnTo>
                    <a:pt x="109946" y="0"/>
                  </a:lnTo>
                  <a:lnTo>
                    <a:pt x="0" y="0"/>
                  </a:lnTo>
                  <a:lnTo>
                    <a:pt x="0" y="106576"/>
                  </a:lnTo>
                  <a:lnTo>
                    <a:pt x="109946" y="106576"/>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 name="Google Shape;153;p5"/>
            <p:cNvSpPr/>
            <p:nvPr/>
          </p:nvSpPr>
          <p:spPr>
            <a:xfrm>
              <a:off x="9657240" y="3830699"/>
              <a:ext cx="226451" cy="113225"/>
            </a:xfrm>
            <a:custGeom>
              <a:avLst/>
              <a:gdLst/>
              <a:ahLst/>
              <a:cxnLst/>
              <a:rect l="l" t="t" r="r" b="b"/>
              <a:pathLst>
                <a:path w="226451" h="113225" extrusionOk="0">
                  <a:moveTo>
                    <a:pt x="226451" y="113226"/>
                  </a:moveTo>
                  <a:lnTo>
                    <a:pt x="226451" y="0"/>
                  </a:lnTo>
                  <a:lnTo>
                    <a:pt x="0" y="0"/>
                  </a:lnTo>
                  <a:lnTo>
                    <a:pt x="0" y="113226"/>
                  </a:lnTo>
                  <a:lnTo>
                    <a:pt x="226451" y="113226"/>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 name="Google Shape;154;p5"/>
            <p:cNvSpPr/>
            <p:nvPr/>
          </p:nvSpPr>
          <p:spPr>
            <a:xfrm>
              <a:off x="9774150" y="4120660"/>
              <a:ext cx="109653" cy="219038"/>
            </a:xfrm>
            <a:custGeom>
              <a:avLst/>
              <a:gdLst/>
              <a:ahLst/>
              <a:cxnLst/>
              <a:rect l="l" t="t" r="r" b="b"/>
              <a:pathLst>
                <a:path w="109653" h="219038" extrusionOk="0">
                  <a:moveTo>
                    <a:pt x="109654" y="219038"/>
                  </a:moveTo>
                  <a:lnTo>
                    <a:pt x="109654" y="0"/>
                  </a:lnTo>
                  <a:lnTo>
                    <a:pt x="0" y="0"/>
                  </a:lnTo>
                  <a:lnTo>
                    <a:pt x="0" y="219038"/>
                  </a:lnTo>
                  <a:lnTo>
                    <a:pt x="109654" y="219038"/>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 name="Google Shape;155;p5"/>
            <p:cNvSpPr/>
            <p:nvPr/>
          </p:nvSpPr>
          <p:spPr>
            <a:xfrm>
              <a:off x="7848524" y="4315773"/>
              <a:ext cx="54636" cy="215219"/>
            </a:xfrm>
            <a:custGeom>
              <a:avLst/>
              <a:gdLst/>
              <a:ahLst/>
              <a:cxnLst/>
              <a:rect l="l" t="t" r="r" b="b"/>
              <a:pathLst>
                <a:path w="54636" h="215219" extrusionOk="0">
                  <a:moveTo>
                    <a:pt x="0" y="0"/>
                  </a:moveTo>
                  <a:lnTo>
                    <a:pt x="0" y="215219"/>
                  </a:lnTo>
                  <a:lnTo>
                    <a:pt x="54636" y="215219"/>
                  </a:lnTo>
                  <a:lnTo>
                    <a:pt x="54636"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 name="Google Shape;156;p5"/>
            <p:cNvSpPr/>
            <p:nvPr/>
          </p:nvSpPr>
          <p:spPr>
            <a:xfrm>
              <a:off x="7841874" y="4816033"/>
              <a:ext cx="111989" cy="112731"/>
            </a:xfrm>
            <a:custGeom>
              <a:avLst/>
              <a:gdLst/>
              <a:ahLst/>
              <a:cxnLst/>
              <a:rect l="l" t="t" r="r" b="b"/>
              <a:pathLst>
                <a:path w="111989" h="112731" extrusionOk="0">
                  <a:moveTo>
                    <a:pt x="0" y="0"/>
                  </a:moveTo>
                  <a:lnTo>
                    <a:pt x="0" y="112732"/>
                  </a:lnTo>
                  <a:lnTo>
                    <a:pt x="111990" y="112732"/>
                  </a:lnTo>
                  <a:lnTo>
                    <a:pt x="111990"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 name="Google Shape;157;p5"/>
            <p:cNvSpPr/>
            <p:nvPr/>
          </p:nvSpPr>
          <p:spPr>
            <a:xfrm>
              <a:off x="7727682" y="4816033"/>
              <a:ext cx="111990" cy="112731"/>
            </a:xfrm>
            <a:custGeom>
              <a:avLst/>
              <a:gdLst/>
              <a:ahLst/>
              <a:cxnLst/>
              <a:rect l="l" t="t" r="r" b="b"/>
              <a:pathLst>
                <a:path w="111990" h="112731" extrusionOk="0">
                  <a:moveTo>
                    <a:pt x="0" y="0"/>
                  </a:moveTo>
                  <a:lnTo>
                    <a:pt x="0" y="112732"/>
                  </a:lnTo>
                  <a:lnTo>
                    <a:pt x="111990" y="112732"/>
                  </a:lnTo>
                  <a:lnTo>
                    <a:pt x="111990"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 name="Google Shape;158;p5"/>
            <p:cNvSpPr/>
            <p:nvPr/>
          </p:nvSpPr>
          <p:spPr>
            <a:xfrm>
              <a:off x="8119367" y="4869928"/>
              <a:ext cx="220520" cy="59398"/>
            </a:xfrm>
            <a:custGeom>
              <a:avLst/>
              <a:gdLst/>
              <a:ahLst/>
              <a:cxnLst/>
              <a:rect l="l" t="t" r="r" b="b"/>
              <a:pathLst>
                <a:path w="220520" h="59398" extrusionOk="0">
                  <a:moveTo>
                    <a:pt x="0" y="0"/>
                  </a:moveTo>
                  <a:lnTo>
                    <a:pt x="0" y="59399"/>
                  </a:lnTo>
                  <a:lnTo>
                    <a:pt x="220521" y="59399"/>
                  </a:lnTo>
                  <a:lnTo>
                    <a:pt x="220521"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 name="Google Shape;159;p5"/>
            <p:cNvSpPr/>
            <p:nvPr/>
          </p:nvSpPr>
          <p:spPr>
            <a:xfrm>
              <a:off x="7787328" y="4106732"/>
              <a:ext cx="57960" cy="109384"/>
            </a:xfrm>
            <a:custGeom>
              <a:avLst/>
              <a:gdLst/>
              <a:ahLst/>
              <a:cxnLst/>
              <a:rect l="l" t="t" r="r" b="b"/>
              <a:pathLst>
                <a:path w="57960" h="109384" extrusionOk="0">
                  <a:moveTo>
                    <a:pt x="0" y="0"/>
                  </a:moveTo>
                  <a:lnTo>
                    <a:pt x="0" y="109384"/>
                  </a:lnTo>
                  <a:lnTo>
                    <a:pt x="57961" y="109384"/>
                  </a:lnTo>
                  <a:lnTo>
                    <a:pt x="57961"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 name="Google Shape;160;p5"/>
            <p:cNvSpPr/>
            <p:nvPr/>
          </p:nvSpPr>
          <p:spPr>
            <a:xfrm>
              <a:off x="7788002" y="4575720"/>
              <a:ext cx="57017" cy="122279"/>
            </a:xfrm>
            <a:custGeom>
              <a:avLst/>
              <a:gdLst/>
              <a:ahLst/>
              <a:cxnLst/>
              <a:rect l="l" t="t" r="r" b="b"/>
              <a:pathLst>
                <a:path w="57017" h="122279" extrusionOk="0">
                  <a:moveTo>
                    <a:pt x="0" y="0"/>
                  </a:moveTo>
                  <a:lnTo>
                    <a:pt x="0" y="122280"/>
                  </a:lnTo>
                  <a:lnTo>
                    <a:pt x="57017" y="122280"/>
                  </a:lnTo>
                  <a:lnTo>
                    <a:pt x="57017"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 name="Google Shape;161;p5"/>
            <p:cNvSpPr/>
            <p:nvPr/>
          </p:nvSpPr>
          <p:spPr>
            <a:xfrm>
              <a:off x="7848344" y="4534092"/>
              <a:ext cx="54164" cy="163930"/>
            </a:xfrm>
            <a:custGeom>
              <a:avLst/>
              <a:gdLst/>
              <a:ahLst/>
              <a:cxnLst/>
              <a:rect l="l" t="t" r="r" b="b"/>
              <a:pathLst>
                <a:path w="54164" h="163930" extrusionOk="0">
                  <a:moveTo>
                    <a:pt x="0" y="0"/>
                  </a:moveTo>
                  <a:lnTo>
                    <a:pt x="0" y="163931"/>
                  </a:lnTo>
                  <a:lnTo>
                    <a:pt x="54164" y="163931"/>
                  </a:lnTo>
                  <a:lnTo>
                    <a:pt x="54164"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 name="Google Shape;162;p5"/>
            <p:cNvSpPr/>
            <p:nvPr/>
          </p:nvSpPr>
          <p:spPr>
            <a:xfrm>
              <a:off x="7957459" y="4699955"/>
              <a:ext cx="55354" cy="167592"/>
            </a:xfrm>
            <a:custGeom>
              <a:avLst/>
              <a:gdLst/>
              <a:ahLst/>
              <a:cxnLst/>
              <a:rect l="l" t="t" r="r" b="b"/>
              <a:pathLst>
                <a:path w="55354" h="167592" extrusionOk="0">
                  <a:moveTo>
                    <a:pt x="0" y="0"/>
                  </a:moveTo>
                  <a:lnTo>
                    <a:pt x="0" y="167592"/>
                  </a:lnTo>
                  <a:lnTo>
                    <a:pt x="55355" y="167592"/>
                  </a:lnTo>
                  <a:lnTo>
                    <a:pt x="55355"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 name="Google Shape;163;p5"/>
            <p:cNvSpPr/>
            <p:nvPr/>
          </p:nvSpPr>
          <p:spPr>
            <a:xfrm>
              <a:off x="7727592" y="3996898"/>
              <a:ext cx="56747" cy="219217"/>
            </a:xfrm>
            <a:custGeom>
              <a:avLst/>
              <a:gdLst/>
              <a:ahLst/>
              <a:cxnLst/>
              <a:rect l="l" t="t" r="r" b="b"/>
              <a:pathLst>
                <a:path w="56747" h="219217" extrusionOk="0">
                  <a:moveTo>
                    <a:pt x="0" y="0"/>
                  </a:moveTo>
                  <a:lnTo>
                    <a:pt x="0" y="219218"/>
                  </a:lnTo>
                  <a:lnTo>
                    <a:pt x="56748" y="219218"/>
                  </a:lnTo>
                  <a:lnTo>
                    <a:pt x="56748"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 name="Google Shape;164;p5"/>
            <p:cNvSpPr/>
            <p:nvPr/>
          </p:nvSpPr>
          <p:spPr>
            <a:xfrm>
              <a:off x="7727547" y="4218924"/>
              <a:ext cx="118033" cy="114057"/>
            </a:xfrm>
            <a:custGeom>
              <a:avLst/>
              <a:gdLst/>
              <a:ahLst/>
              <a:cxnLst/>
              <a:rect l="l" t="t" r="r" b="b"/>
              <a:pathLst>
                <a:path w="118033" h="114057" extrusionOk="0">
                  <a:moveTo>
                    <a:pt x="0" y="0"/>
                  </a:moveTo>
                  <a:lnTo>
                    <a:pt x="0" y="114057"/>
                  </a:lnTo>
                  <a:lnTo>
                    <a:pt x="118034" y="114057"/>
                  </a:lnTo>
                  <a:lnTo>
                    <a:pt x="118034"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 name="Google Shape;165;p5"/>
            <p:cNvSpPr/>
            <p:nvPr/>
          </p:nvSpPr>
          <p:spPr>
            <a:xfrm>
              <a:off x="7727659" y="4699910"/>
              <a:ext cx="226451" cy="113225"/>
            </a:xfrm>
            <a:custGeom>
              <a:avLst/>
              <a:gdLst/>
              <a:ahLst/>
              <a:cxnLst/>
              <a:rect l="l" t="t" r="r" b="b"/>
              <a:pathLst>
                <a:path w="226451" h="113225" extrusionOk="0">
                  <a:moveTo>
                    <a:pt x="0" y="0"/>
                  </a:moveTo>
                  <a:lnTo>
                    <a:pt x="0" y="113226"/>
                  </a:lnTo>
                  <a:lnTo>
                    <a:pt x="226452" y="113226"/>
                  </a:lnTo>
                  <a:lnTo>
                    <a:pt x="226452"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 name="Google Shape;166;p5"/>
            <p:cNvSpPr/>
            <p:nvPr/>
          </p:nvSpPr>
          <p:spPr>
            <a:xfrm>
              <a:off x="7728019" y="4335722"/>
              <a:ext cx="117426" cy="236988"/>
            </a:xfrm>
            <a:custGeom>
              <a:avLst/>
              <a:gdLst/>
              <a:ahLst/>
              <a:cxnLst/>
              <a:rect l="l" t="t" r="r" b="b"/>
              <a:pathLst>
                <a:path w="117426" h="236988" extrusionOk="0">
                  <a:moveTo>
                    <a:pt x="0" y="0"/>
                  </a:moveTo>
                  <a:lnTo>
                    <a:pt x="0" y="236988"/>
                  </a:lnTo>
                  <a:lnTo>
                    <a:pt x="117426" y="236988"/>
                  </a:lnTo>
                  <a:lnTo>
                    <a:pt x="117426"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 name="Google Shape;167;p5"/>
            <p:cNvSpPr/>
            <p:nvPr/>
          </p:nvSpPr>
          <p:spPr>
            <a:xfrm>
              <a:off x="7957122" y="4869928"/>
              <a:ext cx="158988" cy="59398"/>
            </a:xfrm>
            <a:custGeom>
              <a:avLst/>
              <a:gdLst/>
              <a:ahLst/>
              <a:cxnLst/>
              <a:rect l="l" t="t" r="r" b="b"/>
              <a:pathLst>
                <a:path w="158988" h="59398" extrusionOk="0">
                  <a:moveTo>
                    <a:pt x="0" y="0"/>
                  </a:moveTo>
                  <a:lnTo>
                    <a:pt x="0" y="59399"/>
                  </a:lnTo>
                  <a:lnTo>
                    <a:pt x="158988" y="59399"/>
                  </a:lnTo>
                  <a:lnTo>
                    <a:pt x="158988"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 name="Google Shape;168;p5"/>
            <p:cNvSpPr/>
            <p:nvPr/>
          </p:nvSpPr>
          <p:spPr>
            <a:xfrm>
              <a:off x="7727682" y="4575720"/>
              <a:ext cx="57017" cy="122279"/>
            </a:xfrm>
            <a:custGeom>
              <a:avLst/>
              <a:gdLst/>
              <a:ahLst/>
              <a:cxnLst/>
              <a:rect l="l" t="t" r="r" b="b"/>
              <a:pathLst>
                <a:path w="57017" h="122279" extrusionOk="0">
                  <a:moveTo>
                    <a:pt x="0" y="0"/>
                  </a:moveTo>
                  <a:lnTo>
                    <a:pt x="0" y="122280"/>
                  </a:lnTo>
                  <a:lnTo>
                    <a:pt x="57018" y="122280"/>
                  </a:lnTo>
                  <a:lnTo>
                    <a:pt x="57018"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sp>
        <p:nvSpPr>
          <p:cNvPr id="170" name="Google Shape;170;p6"/>
          <p:cNvSpPr txBox="1">
            <a:spLocks noGrp="1"/>
          </p:cNvSpPr>
          <p:nvPr>
            <p:ph type="title"/>
          </p:nvPr>
        </p:nvSpPr>
        <p:spPr>
          <a:xfrm>
            <a:off x="718800" y="334979"/>
            <a:ext cx="77064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3300"/>
              <a:buNone/>
              <a:defRPr sz="3400"/>
            </a:lvl1pPr>
            <a:lvl2pPr lvl="1">
              <a:spcBef>
                <a:spcPts val="0"/>
              </a:spcBef>
              <a:spcAft>
                <a:spcPts val="0"/>
              </a:spcAft>
              <a:buClr>
                <a:schemeClr val="lt1"/>
              </a:buClr>
              <a:buSzPts val="3300"/>
              <a:buNone/>
              <a:defRPr>
                <a:solidFill>
                  <a:schemeClr val="lt1"/>
                </a:solidFill>
              </a:defRPr>
            </a:lvl2pPr>
            <a:lvl3pPr lvl="2">
              <a:spcBef>
                <a:spcPts val="0"/>
              </a:spcBef>
              <a:spcAft>
                <a:spcPts val="0"/>
              </a:spcAft>
              <a:buClr>
                <a:schemeClr val="lt1"/>
              </a:buClr>
              <a:buSzPts val="3300"/>
              <a:buNone/>
              <a:defRPr>
                <a:solidFill>
                  <a:schemeClr val="lt1"/>
                </a:solidFill>
              </a:defRPr>
            </a:lvl3pPr>
            <a:lvl4pPr lvl="3">
              <a:spcBef>
                <a:spcPts val="0"/>
              </a:spcBef>
              <a:spcAft>
                <a:spcPts val="0"/>
              </a:spcAft>
              <a:buClr>
                <a:schemeClr val="lt1"/>
              </a:buClr>
              <a:buSzPts val="3300"/>
              <a:buNone/>
              <a:defRPr>
                <a:solidFill>
                  <a:schemeClr val="lt1"/>
                </a:solidFill>
              </a:defRPr>
            </a:lvl4pPr>
            <a:lvl5pPr lvl="4">
              <a:spcBef>
                <a:spcPts val="0"/>
              </a:spcBef>
              <a:spcAft>
                <a:spcPts val="0"/>
              </a:spcAft>
              <a:buClr>
                <a:schemeClr val="lt1"/>
              </a:buClr>
              <a:buSzPts val="3300"/>
              <a:buNone/>
              <a:defRPr>
                <a:solidFill>
                  <a:schemeClr val="lt1"/>
                </a:solidFill>
              </a:defRPr>
            </a:lvl5pPr>
            <a:lvl6pPr lvl="5">
              <a:spcBef>
                <a:spcPts val="0"/>
              </a:spcBef>
              <a:spcAft>
                <a:spcPts val="0"/>
              </a:spcAft>
              <a:buClr>
                <a:schemeClr val="lt1"/>
              </a:buClr>
              <a:buSzPts val="3300"/>
              <a:buNone/>
              <a:defRPr>
                <a:solidFill>
                  <a:schemeClr val="lt1"/>
                </a:solidFill>
              </a:defRPr>
            </a:lvl6pPr>
            <a:lvl7pPr lvl="6">
              <a:spcBef>
                <a:spcPts val="0"/>
              </a:spcBef>
              <a:spcAft>
                <a:spcPts val="0"/>
              </a:spcAft>
              <a:buClr>
                <a:schemeClr val="lt1"/>
              </a:buClr>
              <a:buSzPts val="3300"/>
              <a:buNone/>
              <a:defRPr>
                <a:solidFill>
                  <a:schemeClr val="lt1"/>
                </a:solidFill>
              </a:defRPr>
            </a:lvl7pPr>
            <a:lvl8pPr lvl="7">
              <a:spcBef>
                <a:spcPts val="0"/>
              </a:spcBef>
              <a:spcAft>
                <a:spcPts val="0"/>
              </a:spcAft>
              <a:buClr>
                <a:schemeClr val="lt1"/>
              </a:buClr>
              <a:buSzPts val="3300"/>
              <a:buNone/>
              <a:defRPr>
                <a:solidFill>
                  <a:schemeClr val="lt1"/>
                </a:solidFill>
              </a:defRPr>
            </a:lvl8pPr>
            <a:lvl9pPr lvl="8">
              <a:spcBef>
                <a:spcPts val="0"/>
              </a:spcBef>
              <a:spcAft>
                <a:spcPts val="0"/>
              </a:spcAft>
              <a:buClr>
                <a:schemeClr val="lt1"/>
              </a:buClr>
              <a:buSzPts val="3300"/>
              <a:buNone/>
              <a:defRPr>
                <a:solidFill>
                  <a:schemeClr val="lt1"/>
                </a:solidFill>
              </a:defRPr>
            </a:lvl9pPr>
          </a:lstStyle>
          <a:p>
            <a:endParaRPr/>
          </a:p>
        </p:txBody>
      </p:sp>
      <p:grpSp>
        <p:nvGrpSpPr>
          <p:cNvPr id="171" name="Google Shape;171;p6"/>
          <p:cNvGrpSpPr/>
          <p:nvPr/>
        </p:nvGrpSpPr>
        <p:grpSpPr>
          <a:xfrm>
            <a:off x="-16" y="-16"/>
            <a:ext cx="9144017" cy="5142868"/>
            <a:chOff x="-16" y="-16"/>
            <a:chExt cx="9144017" cy="5142868"/>
          </a:xfrm>
        </p:grpSpPr>
        <p:grpSp>
          <p:nvGrpSpPr>
            <p:cNvPr id="172" name="Google Shape;172;p6"/>
            <p:cNvGrpSpPr/>
            <p:nvPr/>
          </p:nvGrpSpPr>
          <p:grpSpPr>
            <a:xfrm rot="10800000" flipH="1">
              <a:off x="-16" y="-16"/>
              <a:ext cx="9144017" cy="5142868"/>
              <a:chOff x="-16" y="81"/>
              <a:chExt cx="9144017" cy="5142868"/>
            </a:xfrm>
          </p:grpSpPr>
          <p:sp>
            <p:nvSpPr>
              <p:cNvPr id="173" name="Google Shape;173;p6"/>
              <p:cNvSpPr/>
              <p:nvPr/>
            </p:nvSpPr>
            <p:spPr>
              <a:xfrm>
                <a:off x="8666022" y="486236"/>
                <a:ext cx="477979" cy="474838"/>
              </a:xfrm>
              <a:custGeom>
                <a:avLst/>
                <a:gdLst/>
                <a:ahLst/>
                <a:cxnLst/>
                <a:rect l="l" t="t" r="r" b="b"/>
                <a:pathLst>
                  <a:path w="112731" h="111990" extrusionOk="0">
                    <a:moveTo>
                      <a:pt x="0" y="0"/>
                    </a:moveTo>
                    <a:lnTo>
                      <a:pt x="112731" y="0"/>
                    </a:lnTo>
                    <a:lnTo>
                      <a:pt x="112731" y="111990"/>
                    </a:lnTo>
                    <a:lnTo>
                      <a:pt x="0" y="11199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 name="Google Shape;174;p6"/>
              <p:cNvSpPr/>
              <p:nvPr/>
            </p:nvSpPr>
            <p:spPr>
              <a:xfrm>
                <a:off x="8666022" y="81"/>
                <a:ext cx="477979" cy="474838"/>
              </a:xfrm>
              <a:custGeom>
                <a:avLst/>
                <a:gdLst/>
                <a:ahLst/>
                <a:cxnLst/>
                <a:rect l="l" t="t" r="r" b="b"/>
                <a:pathLst>
                  <a:path w="112731" h="111990" extrusionOk="0">
                    <a:moveTo>
                      <a:pt x="0" y="0"/>
                    </a:moveTo>
                    <a:lnTo>
                      <a:pt x="112731" y="0"/>
                    </a:lnTo>
                    <a:lnTo>
                      <a:pt x="112731" y="111990"/>
                    </a:lnTo>
                    <a:lnTo>
                      <a:pt x="0" y="11199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 name="Google Shape;175;p6"/>
              <p:cNvSpPr/>
              <p:nvPr/>
            </p:nvSpPr>
            <p:spPr>
              <a:xfrm>
                <a:off x="7657858" y="175"/>
                <a:ext cx="502936" cy="241370"/>
              </a:xfrm>
              <a:custGeom>
                <a:avLst/>
                <a:gdLst/>
                <a:ahLst/>
                <a:cxnLst/>
                <a:rect l="l" t="t" r="r" b="b"/>
                <a:pathLst>
                  <a:path w="118617" h="56927" extrusionOk="0">
                    <a:moveTo>
                      <a:pt x="0" y="0"/>
                    </a:moveTo>
                    <a:lnTo>
                      <a:pt x="118617" y="0"/>
                    </a:lnTo>
                    <a:lnTo>
                      <a:pt x="118617" y="56927"/>
                    </a:lnTo>
                    <a:lnTo>
                      <a:pt x="0" y="56927"/>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6" name="Google Shape;176;p6"/>
              <p:cNvSpPr/>
              <p:nvPr/>
            </p:nvSpPr>
            <p:spPr>
              <a:xfrm>
                <a:off x="8892145" y="972302"/>
                <a:ext cx="251848" cy="674109"/>
              </a:xfrm>
              <a:custGeom>
                <a:avLst/>
                <a:gdLst/>
                <a:ahLst/>
                <a:cxnLst/>
                <a:rect l="l" t="t" r="r" b="b"/>
                <a:pathLst>
                  <a:path w="59398" h="158988" extrusionOk="0">
                    <a:moveTo>
                      <a:pt x="0" y="0"/>
                    </a:moveTo>
                    <a:lnTo>
                      <a:pt x="59399" y="0"/>
                    </a:lnTo>
                    <a:lnTo>
                      <a:pt x="59399" y="158988"/>
                    </a:lnTo>
                    <a:lnTo>
                      <a:pt x="0" y="158988"/>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 name="Google Shape;177;p6"/>
              <p:cNvSpPr/>
              <p:nvPr/>
            </p:nvSpPr>
            <p:spPr>
              <a:xfrm>
                <a:off x="-16" y="4182241"/>
                <a:ext cx="477979" cy="474838"/>
              </a:xfrm>
              <a:custGeom>
                <a:avLst/>
                <a:gdLst/>
                <a:ahLst/>
                <a:cxnLst/>
                <a:rect l="l" t="t" r="r" b="b"/>
                <a:pathLst>
                  <a:path w="112731" h="111990" extrusionOk="0">
                    <a:moveTo>
                      <a:pt x="112731" y="111990"/>
                    </a:moveTo>
                    <a:lnTo>
                      <a:pt x="0" y="111990"/>
                    </a:lnTo>
                    <a:lnTo>
                      <a:pt x="0" y="0"/>
                    </a:lnTo>
                    <a:lnTo>
                      <a:pt x="112731" y="0"/>
                    </a:lnTo>
                    <a:lnTo>
                      <a:pt x="112731" y="11199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8" name="Google Shape;178;p6"/>
              <p:cNvSpPr/>
              <p:nvPr/>
            </p:nvSpPr>
            <p:spPr>
              <a:xfrm>
                <a:off x="1031" y="4668112"/>
                <a:ext cx="477979" cy="474838"/>
              </a:xfrm>
              <a:custGeom>
                <a:avLst/>
                <a:gdLst/>
                <a:ahLst/>
                <a:cxnLst/>
                <a:rect l="l" t="t" r="r" b="b"/>
                <a:pathLst>
                  <a:path w="112731" h="111990" extrusionOk="0">
                    <a:moveTo>
                      <a:pt x="112731" y="111990"/>
                    </a:moveTo>
                    <a:lnTo>
                      <a:pt x="0" y="111990"/>
                    </a:lnTo>
                    <a:lnTo>
                      <a:pt x="0" y="0"/>
                    </a:lnTo>
                    <a:lnTo>
                      <a:pt x="112731" y="0"/>
                    </a:lnTo>
                    <a:lnTo>
                      <a:pt x="112731" y="11199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9" name="Google Shape;179;p6"/>
              <p:cNvSpPr/>
              <p:nvPr/>
            </p:nvSpPr>
            <p:spPr>
              <a:xfrm>
                <a:off x="492425" y="4916428"/>
                <a:ext cx="485031" cy="226509"/>
              </a:xfrm>
              <a:custGeom>
                <a:avLst/>
                <a:gdLst/>
                <a:ahLst/>
                <a:cxnLst/>
                <a:rect l="l" t="t" r="r" b="b"/>
                <a:pathLst>
                  <a:path w="114394" h="53422" extrusionOk="0">
                    <a:moveTo>
                      <a:pt x="114394" y="53423"/>
                    </a:moveTo>
                    <a:lnTo>
                      <a:pt x="0" y="53423"/>
                    </a:lnTo>
                    <a:lnTo>
                      <a:pt x="0" y="0"/>
                    </a:lnTo>
                    <a:lnTo>
                      <a:pt x="114394" y="0"/>
                    </a:lnTo>
                    <a:lnTo>
                      <a:pt x="114394" y="53423"/>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0" name="Google Shape;180;p6"/>
              <p:cNvSpPr/>
              <p:nvPr/>
            </p:nvSpPr>
            <p:spPr>
              <a:xfrm>
                <a:off x="1031" y="3497482"/>
                <a:ext cx="251848" cy="674105"/>
              </a:xfrm>
              <a:custGeom>
                <a:avLst/>
                <a:gdLst/>
                <a:ahLst/>
                <a:cxnLst/>
                <a:rect l="l" t="t" r="r" b="b"/>
                <a:pathLst>
                  <a:path w="59398" h="158987" extrusionOk="0">
                    <a:moveTo>
                      <a:pt x="59399" y="158988"/>
                    </a:moveTo>
                    <a:lnTo>
                      <a:pt x="0" y="158988"/>
                    </a:lnTo>
                    <a:lnTo>
                      <a:pt x="0" y="0"/>
                    </a:lnTo>
                    <a:lnTo>
                      <a:pt x="59399" y="0"/>
                    </a:lnTo>
                    <a:lnTo>
                      <a:pt x="59399" y="158988"/>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81" name="Google Shape;181;p6"/>
            <p:cNvSpPr/>
            <p:nvPr/>
          </p:nvSpPr>
          <p:spPr>
            <a:xfrm rot="10800000" flipH="1">
              <a:off x="8163081" y="4901388"/>
              <a:ext cx="502936" cy="241370"/>
            </a:xfrm>
            <a:custGeom>
              <a:avLst/>
              <a:gdLst/>
              <a:ahLst/>
              <a:cxnLst/>
              <a:rect l="l" t="t" r="r" b="b"/>
              <a:pathLst>
                <a:path w="118617" h="56927" extrusionOk="0">
                  <a:moveTo>
                    <a:pt x="0" y="0"/>
                  </a:moveTo>
                  <a:lnTo>
                    <a:pt x="118617" y="0"/>
                  </a:lnTo>
                  <a:lnTo>
                    <a:pt x="118617" y="56927"/>
                  </a:lnTo>
                  <a:lnTo>
                    <a:pt x="0" y="56927"/>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621750" y="484543"/>
            <a:ext cx="3950100" cy="918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400"/>
              <a:buNone/>
              <a:defRPr>
                <a:solidFill>
                  <a:schemeClr val="dk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
        <p:nvSpPr>
          <p:cNvPr id="184" name="Google Shape;184;p7"/>
          <p:cNvSpPr txBox="1">
            <a:spLocks noGrp="1"/>
          </p:cNvSpPr>
          <p:nvPr>
            <p:ph type="body" idx="1"/>
          </p:nvPr>
        </p:nvSpPr>
        <p:spPr>
          <a:xfrm>
            <a:off x="1764750" y="1832725"/>
            <a:ext cx="5614500" cy="2768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sz="1200"/>
            </a:lvl2pPr>
            <a:lvl3pPr marL="1371600" lvl="2" indent="-317500" rtl="0">
              <a:spcBef>
                <a:spcPts val="1600"/>
              </a:spcBef>
              <a:spcAft>
                <a:spcPts val="0"/>
              </a:spcAft>
              <a:buSzPts val="1400"/>
              <a:buChar char="■"/>
              <a:defRPr sz="1200"/>
            </a:lvl3pPr>
            <a:lvl4pPr marL="1828800" lvl="3" indent="-317500" rtl="0">
              <a:spcBef>
                <a:spcPts val="1600"/>
              </a:spcBef>
              <a:spcAft>
                <a:spcPts val="0"/>
              </a:spcAft>
              <a:buSzPts val="1400"/>
              <a:buChar char="●"/>
              <a:defRPr sz="1200"/>
            </a:lvl4pPr>
            <a:lvl5pPr marL="2286000" lvl="4" indent="-317500" rtl="0">
              <a:spcBef>
                <a:spcPts val="1600"/>
              </a:spcBef>
              <a:spcAft>
                <a:spcPts val="0"/>
              </a:spcAft>
              <a:buSzPts val="1400"/>
              <a:buChar char="○"/>
              <a:defRPr sz="1200"/>
            </a:lvl5pPr>
            <a:lvl6pPr marL="2743200" lvl="5" indent="-317500" rtl="0">
              <a:spcBef>
                <a:spcPts val="1600"/>
              </a:spcBef>
              <a:spcAft>
                <a:spcPts val="0"/>
              </a:spcAft>
              <a:buSzPts val="1400"/>
              <a:buChar char="■"/>
              <a:defRPr sz="1200"/>
            </a:lvl6pPr>
            <a:lvl7pPr marL="3200400" lvl="6" indent="-317500" rtl="0">
              <a:spcBef>
                <a:spcPts val="1600"/>
              </a:spcBef>
              <a:spcAft>
                <a:spcPts val="0"/>
              </a:spcAft>
              <a:buSzPts val="1400"/>
              <a:buChar char="●"/>
              <a:defRPr sz="1200"/>
            </a:lvl7pPr>
            <a:lvl8pPr marL="3657600" lvl="7" indent="-317500" rtl="0">
              <a:spcBef>
                <a:spcPts val="1600"/>
              </a:spcBef>
              <a:spcAft>
                <a:spcPts val="0"/>
              </a:spcAft>
              <a:buSzPts val="1400"/>
              <a:buChar char="○"/>
              <a:defRPr sz="1200"/>
            </a:lvl8pPr>
            <a:lvl9pPr marL="4114800" lvl="8" indent="-317500" rtl="0">
              <a:spcBef>
                <a:spcPts val="1600"/>
              </a:spcBef>
              <a:spcAft>
                <a:spcPts val="1600"/>
              </a:spcAft>
              <a:buSzPts val="1400"/>
              <a:buChar char="■"/>
              <a:defRPr sz="1200"/>
            </a:lvl9pPr>
          </a:lstStyle>
          <a:p>
            <a:endParaRPr/>
          </a:p>
        </p:txBody>
      </p:sp>
      <p:grpSp>
        <p:nvGrpSpPr>
          <p:cNvPr id="185" name="Google Shape;185;p7"/>
          <p:cNvGrpSpPr/>
          <p:nvPr/>
        </p:nvGrpSpPr>
        <p:grpSpPr>
          <a:xfrm>
            <a:off x="653" y="2961264"/>
            <a:ext cx="1698262" cy="2179344"/>
            <a:chOff x="653" y="2961264"/>
            <a:chExt cx="1698262" cy="2179344"/>
          </a:xfrm>
        </p:grpSpPr>
        <p:sp>
          <p:nvSpPr>
            <p:cNvPr id="186" name="Google Shape;186;p7"/>
            <p:cNvSpPr/>
            <p:nvPr/>
          </p:nvSpPr>
          <p:spPr>
            <a:xfrm>
              <a:off x="2938" y="3953650"/>
              <a:ext cx="225994" cy="928932"/>
            </a:xfrm>
            <a:custGeom>
              <a:avLst/>
              <a:gdLst/>
              <a:ahLst/>
              <a:cxnLst/>
              <a:rect l="l" t="t" r="r" b="b"/>
              <a:pathLst>
                <a:path w="53332" h="219217" extrusionOk="0">
                  <a:moveTo>
                    <a:pt x="0" y="219218"/>
                  </a:moveTo>
                  <a:lnTo>
                    <a:pt x="0" y="0"/>
                  </a:lnTo>
                  <a:lnTo>
                    <a:pt x="53333" y="0"/>
                  </a:lnTo>
                  <a:lnTo>
                    <a:pt x="53333" y="219218"/>
                  </a:lnTo>
                  <a:lnTo>
                    <a:pt x="0" y="219218"/>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7" name="Google Shape;187;p7"/>
            <p:cNvSpPr/>
            <p:nvPr/>
          </p:nvSpPr>
          <p:spPr>
            <a:xfrm>
              <a:off x="2938" y="3690556"/>
              <a:ext cx="673712" cy="251699"/>
            </a:xfrm>
            <a:custGeom>
              <a:avLst/>
              <a:gdLst/>
              <a:ahLst/>
              <a:cxnLst/>
              <a:rect l="l" t="t" r="r" b="b"/>
              <a:pathLst>
                <a:path w="158988" h="59398" extrusionOk="0">
                  <a:moveTo>
                    <a:pt x="0" y="59399"/>
                  </a:moveTo>
                  <a:lnTo>
                    <a:pt x="0" y="0"/>
                  </a:lnTo>
                  <a:lnTo>
                    <a:pt x="158988" y="0"/>
                  </a:lnTo>
                  <a:lnTo>
                    <a:pt x="158988" y="59399"/>
                  </a:lnTo>
                  <a:lnTo>
                    <a:pt x="0" y="59399"/>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 name="Google Shape;188;p7"/>
            <p:cNvSpPr/>
            <p:nvPr/>
          </p:nvSpPr>
          <p:spPr>
            <a:xfrm>
              <a:off x="243084" y="3200935"/>
              <a:ext cx="232376" cy="477986"/>
            </a:xfrm>
            <a:custGeom>
              <a:avLst/>
              <a:gdLst/>
              <a:ahLst/>
              <a:cxnLst/>
              <a:rect l="l" t="t" r="r" b="b"/>
              <a:pathLst>
                <a:path w="54838" h="112799" extrusionOk="0">
                  <a:moveTo>
                    <a:pt x="0" y="112799"/>
                  </a:moveTo>
                  <a:lnTo>
                    <a:pt x="0" y="0"/>
                  </a:lnTo>
                  <a:lnTo>
                    <a:pt x="54838" y="0"/>
                  </a:lnTo>
                  <a:lnTo>
                    <a:pt x="54838" y="112799"/>
                  </a:lnTo>
                  <a:lnTo>
                    <a:pt x="0" y="112799"/>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 name="Google Shape;189;p7"/>
            <p:cNvSpPr/>
            <p:nvPr/>
          </p:nvSpPr>
          <p:spPr>
            <a:xfrm>
              <a:off x="243368" y="4393854"/>
              <a:ext cx="235897" cy="484745"/>
            </a:xfrm>
            <a:custGeom>
              <a:avLst/>
              <a:gdLst/>
              <a:ahLst/>
              <a:cxnLst/>
              <a:rect l="l" t="t" r="r" b="b"/>
              <a:pathLst>
                <a:path w="55669" h="114394" extrusionOk="0">
                  <a:moveTo>
                    <a:pt x="0" y="114394"/>
                  </a:moveTo>
                  <a:lnTo>
                    <a:pt x="0" y="0"/>
                  </a:lnTo>
                  <a:lnTo>
                    <a:pt x="55669" y="0"/>
                  </a:lnTo>
                  <a:lnTo>
                    <a:pt x="55669" y="114394"/>
                  </a:lnTo>
                  <a:lnTo>
                    <a:pt x="0" y="114394"/>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 name="Google Shape;190;p7"/>
            <p:cNvSpPr/>
            <p:nvPr/>
          </p:nvSpPr>
          <p:spPr>
            <a:xfrm>
              <a:off x="2463" y="3199982"/>
              <a:ext cx="228473" cy="479507"/>
            </a:xfrm>
            <a:custGeom>
              <a:avLst/>
              <a:gdLst/>
              <a:ahLst/>
              <a:cxnLst/>
              <a:rect l="l" t="t" r="r" b="b"/>
              <a:pathLst>
                <a:path w="53917" h="113158" extrusionOk="0">
                  <a:moveTo>
                    <a:pt x="0" y="113158"/>
                  </a:moveTo>
                  <a:lnTo>
                    <a:pt x="0" y="0"/>
                  </a:lnTo>
                  <a:lnTo>
                    <a:pt x="53917" y="0"/>
                  </a:lnTo>
                  <a:lnTo>
                    <a:pt x="53917" y="113158"/>
                  </a:lnTo>
                  <a:lnTo>
                    <a:pt x="0" y="113158"/>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1" name="Google Shape;191;p7"/>
            <p:cNvSpPr/>
            <p:nvPr/>
          </p:nvSpPr>
          <p:spPr>
            <a:xfrm>
              <a:off x="653" y="2961264"/>
              <a:ext cx="228473" cy="228473"/>
            </a:xfrm>
            <a:custGeom>
              <a:avLst/>
              <a:gdLst/>
              <a:ahLst/>
              <a:cxnLst/>
              <a:rect l="l" t="t" r="r" b="b"/>
              <a:pathLst>
                <a:path w="53917" h="53917" extrusionOk="0">
                  <a:moveTo>
                    <a:pt x="0" y="53917"/>
                  </a:moveTo>
                  <a:lnTo>
                    <a:pt x="0" y="0"/>
                  </a:lnTo>
                  <a:lnTo>
                    <a:pt x="53917" y="0"/>
                  </a:lnTo>
                  <a:lnTo>
                    <a:pt x="53917" y="53917"/>
                  </a:lnTo>
                  <a:lnTo>
                    <a:pt x="0" y="53917"/>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 name="Google Shape;192;p7"/>
            <p:cNvSpPr/>
            <p:nvPr/>
          </p:nvSpPr>
          <p:spPr>
            <a:xfrm>
              <a:off x="2938" y="4888811"/>
              <a:ext cx="934454" cy="251699"/>
            </a:xfrm>
            <a:custGeom>
              <a:avLst/>
              <a:gdLst/>
              <a:ahLst/>
              <a:cxnLst/>
              <a:rect l="l" t="t" r="r" b="b"/>
              <a:pathLst>
                <a:path w="220520" h="59398" extrusionOk="0">
                  <a:moveTo>
                    <a:pt x="220521" y="0"/>
                  </a:moveTo>
                  <a:lnTo>
                    <a:pt x="220521" y="59399"/>
                  </a:lnTo>
                  <a:lnTo>
                    <a:pt x="0" y="59399"/>
                  </a:lnTo>
                  <a:lnTo>
                    <a:pt x="0" y="0"/>
                  </a:lnTo>
                  <a:lnTo>
                    <a:pt x="220521"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 name="Google Shape;193;p7"/>
            <p:cNvSpPr/>
            <p:nvPr/>
          </p:nvSpPr>
          <p:spPr>
            <a:xfrm>
              <a:off x="950095" y="4890430"/>
              <a:ext cx="748821" cy="250178"/>
            </a:xfrm>
            <a:custGeom>
              <a:avLst/>
              <a:gdLst/>
              <a:ahLst/>
              <a:cxnLst/>
              <a:rect l="l" t="t" r="r" b="b"/>
              <a:pathLst>
                <a:path w="176713" h="59039" extrusionOk="0">
                  <a:moveTo>
                    <a:pt x="0" y="0"/>
                  </a:moveTo>
                  <a:lnTo>
                    <a:pt x="176713" y="0"/>
                  </a:lnTo>
                  <a:lnTo>
                    <a:pt x="176713" y="59039"/>
                  </a:lnTo>
                  <a:lnTo>
                    <a:pt x="0" y="59039"/>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94" name="Google Shape;194;p7"/>
          <p:cNvGrpSpPr/>
          <p:nvPr/>
        </p:nvGrpSpPr>
        <p:grpSpPr>
          <a:xfrm rot="5400000" flipH="1">
            <a:off x="7430537" y="-384715"/>
            <a:ext cx="1328742" cy="2098184"/>
            <a:chOff x="7815187" y="10"/>
            <a:chExt cx="1328742" cy="2098184"/>
          </a:xfrm>
        </p:grpSpPr>
        <p:sp>
          <p:nvSpPr>
            <p:cNvPr id="195" name="Google Shape;195;p7"/>
            <p:cNvSpPr/>
            <p:nvPr/>
          </p:nvSpPr>
          <p:spPr>
            <a:xfrm>
              <a:off x="8913552" y="230445"/>
              <a:ext cx="230376" cy="911991"/>
            </a:xfrm>
            <a:custGeom>
              <a:avLst/>
              <a:gdLst/>
              <a:ahLst/>
              <a:cxnLst/>
              <a:rect l="l" t="t" r="r" b="b"/>
              <a:pathLst>
                <a:path w="54366" h="215219" extrusionOk="0">
                  <a:moveTo>
                    <a:pt x="0" y="215219"/>
                  </a:moveTo>
                  <a:lnTo>
                    <a:pt x="0" y="0"/>
                  </a:lnTo>
                  <a:lnTo>
                    <a:pt x="54366" y="0"/>
                  </a:lnTo>
                  <a:lnTo>
                    <a:pt x="54366" y="215219"/>
                  </a:lnTo>
                  <a:lnTo>
                    <a:pt x="0" y="215219"/>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 name="Google Shape;196;p7"/>
            <p:cNvSpPr/>
            <p:nvPr/>
          </p:nvSpPr>
          <p:spPr>
            <a:xfrm>
              <a:off x="8913650" y="1152272"/>
              <a:ext cx="229139" cy="489503"/>
            </a:xfrm>
            <a:custGeom>
              <a:avLst/>
              <a:gdLst/>
              <a:ahLst/>
              <a:cxnLst/>
              <a:rect l="l" t="t" r="r" b="b"/>
              <a:pathLst>
                <a:path w="54074" h="115517" extrusionOk="0">
                  <a:moveTo>
                    <a:pt x="54074" y="0"/>
                  </a:moveTo>
                  <a:lnTo>
                    <a:pt x="54074" y="115517"/>
                  </a:lnTo>
                  <a:lnTo>
                    <a:pt x="0" y="115517"/>
                  </a:lnTo>
                  <a:lnTo>
                    <a:pt x="0" y="0"/>
                  </a:lnTo>
                  <a:lnTo>
                    <a:pt x="54074"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7" name="Google Shape;197;p7"/>
            <p:cNvSpPr/>
            <p:nvPr/>
          </p:nvSpPr>
          <p:spPr>
            <a:xfrm>
              <a:off x="8695502" y="230729"/>
              <a:ext cx="205434" cy="679801"/>
            </a:xfrm>
            <a:custGeom>
              <a:avLst/>
              <a:gdLst/>
              <a:ahLst/>
              <a:cxnLst/>
              <a:rect l="l" t="t" r="r" b="b"/>
              <a:pathLst>
                <a:path w="48480" h="160425" extrusionOk="0">
                  <a:moveTo>
                    <a:pt x="0" y="160426"/>
                  </a:moveTo>
                  <a:lnTo>
                    <a:pt x="0" y="0"/>
                  </a:lnTo>
                  <a:lnTo>
                    <a:pt x="48480" y="0"/>
                  </a:lnTo>
                  <a:lnTo>
                    <a:pt x="48480" y="160426"/>
                  </a:lnTo>
                  <a:lnTo>
                    <a:pt x="0" y="160426"/>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8" name="Google Shape;198;p7"/>
            <p:cNvSpPr/>
            <p:nvPr/>
          </p:nvSpPr>
          <p:spPr>
            <a:xfrm>
              <a:off x="7815187" y="298"/>
              <a:ext cx="640485" cy="219333"/>
            </a:xfrm>
            <a:custGeom>
              <a:avLst/>
              <a:gdLst/>
              <a:ahLst/>
              <a:cxnLst/>
              <a:rect l="l" t="t" r="r" b="b"/>
              <a:pathLst>
                <a:path w="151147" h="51760" extrusionOk="0">
                  <a:moveTo>
                    <a:pt x="151147" y="51760"/>
                  </a:moveTo>
                  <a:lnTo>
                    <a:pt x="0" y="51760"/>
                  </a:lnTo>
                  <a:lnTo>
                    <a:pt x="0" y="0"/>
                  </a:lnTo>
                  <a:lnTo>
                    <a:pt x="151147" y="0"/>
                  </a:lnTo>
                  <a:lnTo>
                    <a:pt x="151147" y="5176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9" name="Google Shape;199;p7"/>
            <p:cNvSpPr/>
            <p:nvPr/>
          </p:nvSpPr>
          <p:spPr>
            <a:xfrm>
              <a:off x="8698545" y="921744"/>
              <a:ext cx="201438" cy="412296"/>
            </a:xfrm>
            <a:custGeom>
              <a:avLst/>
              <a:gdLst/>
              <a:ahLst/>
              <a:cxnLst/>
              <a:rect l="l" t="t" r="r" b="b"/>
              <a:pathLst>
                <a:path w="47537" h="97297" extrusionOk="0">
                  <a:moveTo>
                    <a:pt x="47537" y="0"/>
                  </a:moveTo>
                  <a:lnTo>
                    <a:pt x="47537" y="97298"/>
                  </a:lnTo>
                  <a:lnTo>
                    <a:pt x="0" y="97298"/>
                  </a:lnTo>
                  <a:lnTo>
                    <a:pt x="0" y="0"/>
                  </a:lnTo>
                  <a:lnTo>
                    <a:pt x="47537"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0" name="Google Shape;200;p7"/>
            <p:cNvSpPr/>
            <p:nvPr/>
          </p:nvSpPr>
          <p:spPr>
            <a:xfrm>
              <a:off x="8698833" y="1334236"/>
              <a:ext cx="201057" cy="763958"/>
            </a:xfrm>
            <a:custGeom>
              <a:avLst/>
              <a:gdLst/>
              <a:ahLst/>
              <a:cxnLst/>
              <a:rect l="l" t="t" r="r" b="b"/>
              <a:pathLst>
                <a:path w="47447" h="180285" extrusionOk="0">
                  <a:moveTo>
                    <a:pt x="0" y="0"/>
                  </a:moveTo>
                  <a:lnTo>
                    <a:pt x="47447" y="0"/>
                  </a:lnTo>
                  <a:lnTo>
                    <a:pt x="47447" y="180285"/>
                  </a:lnTo>
                  <a:lnTo>
                    <a:pt x="0" y="180285"/>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1" name="Google Shape;201;p7"/>
            <p:cNvSpPr/>
            <p:nvPr/>
          </p:nvSpPr>
          <p:spPr>
            <a:xfrm>
              <a:off x="8467541" y="476207"/>
              <a:ext cx="216379" cy="434382"/>
            </a:xfrm>
            <a:custGeom>
              <a:avLst/>
              <a:gdLst/>
              <a:ahLst/>
              <a:cxnLst/>
              <a:rect l="l" t="t" r="r" b="b"/>
              <a:pathLst>
                <a:path w="51063" h="102509" extrusionOk="0">
                  <a:moveTo>
                    <a:pt x="51064" y="0"/>
                  </a:moveTo>
                  <a:lnTo>
                    <a:pt x="51064" y="102510"/>
                  </a:lnTo>
                  <a:lnTo>
                    <a:pt x="0" y="102510"/>
                  </a:lnTo>
                  <a:lnTo>
                    <a:pt x="0" y="0"/>
                  </a:lnTo>
                  <a:lnTo>
                    <a:pt x="51064"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2" name="Google Shape;202;p7"/>
            <p:cNvSpPr/>
            <p:nvPr/>
          </p:nvSpPr>
          <p:spPr>
            <a:xfrm>
              <a:off x="8697880" y="298"/>
              <a:ext cx="445518" cy="219333"/>
            </a:xfrm>
            <a:custGeom>
              <a:avLst/>
              <a:gdLst/>
              <a:ahLst/>
              <a:cxnLst/>
              <a:rect l="l" t="t" r="r" b="b"/>
              <a:pathLst>
                <a:path w="105137" h="51760" extrusionOk="0">
                  <a:moveTo>
                    <a:pt x="0" y="0"/>
                  </a:moveTo>
                  <a:lnTo>
                    <a:pt x="105138" y="0"/>
                  </a:lnTo>
                  <a:lnTo>
                    <a:pt x="105138" y="51760"/>
                  </a:lnTo>
                  <a:lnTo>
                    <a:pt x="0" y="5176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3" name="Google Shape;203;p7"/>
            <p:cNvSpPr/>
            <p:nvPr/>
          </p:nvSpPr>
          <p:spPr>
            <a:xfrm>
              <a:off x="8468686" y="10"/>
              <a:ext cx="216379" cy="464943"/>
            </a:xfrm>
            <a:custGeom>
              <a:avLst/>
              <a:gdLst/>
              <a:ahLst/>
              <a:cxnLst/>
              <a:rect l="l" t="t" r="r" b="b"/>
              <a:pathLst>
                <a:path w="51063" h="109721" extrusionOk="0">
                  <a:moveTo>
                    <a:pt x="51064" y="0"/>
                  </a:moveTo>
                  <a:lnTo>
                    <a:pt x="51064" y="109721"/>
                  </a:lnTo>
                  <a:lnTo>
                    <a:pt x="0" y="109721"/>
                  </a:lnTo>
                  <a:lnTo>
                    <a:pt x="0" y="0"/>
                  </a:lnTo>
                  <a:lnTo>
                    <a:pt x="51064"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4"/>
        <p:cNvGrpSpPr/>
        <p:nvPr/>
      </p:nvGrpSpPr>
      <p:grpSpPr>
        <a:xfrm>
          <a:off x="0" y="0"/>
          <a:ext cx="0" cy="0"/>
          <a:chOff x="0" y="0"/>
          <a:chExt cx="0" cy="0"/>
        </a:xfrm>
      </p:grpSpPr>
      <p:sp>
        <p:nvSpPr>
          <p:cNvPr id="205" name="Google Shape;205;p8"/>
          <p:cNvSpPr/>
          <p:nvPr/>
        </p:nvSpPr>
        <p:spPr>
          <a:xfrm>
            <a:off x="1525903" y="1692150"/>
            <a:ext cx="6092100" cy="17592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txBox="1">
            <a:spLocks noGrp="1"/>
          </p:cNvSpPr>
          <p:nvPr>
            <p:ph type="title"/>
          </p:nvPr>
        </p:nvSpPr>
        <p:spPr>
          <a:xfrm>
            <a:off x="2273300" y="1822584"/>
            <a:ext cx="4597500" cy="1566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800"/>
              <a:buNone/>
              <a:defRPr sz="5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207" name="Google Shape;207;p8"/>
          <p:cNvGrpSpPr/>
          <p:nvPr/>
        </p:nvGrpSpPr>
        <p:grpSpPr>
          <a:xfrm flipH="1">
            <a:off x="1030" y="2509349"/>
            <a:ext cx="2272376" cy="2633641"/>
            <a:chOff x="6870505" y="2509349"/>
            <a:chExt cx="2272376" cy="2633641"/>
          </a:xfrm>
        </p:grpSpPr>
        <p:sp>
          <p:nvSpPr>
            <p:cNvPr id="208" name="Google Shape;208;p8"/>
            <p:cNvSpPr/>
            <p:nvPr/>
          </p:nvSpPr>
          <p:spPr>
            <a:xfrm>
              <a:off x="8467923" y="3693701"/>
              <a:ext cx="216379" cy="964158"/>
            </a:xfrm>
            <a:custGeom>
              <a:avLst/>
              <a:gdLst/>
              <a:ahLst/>
              <a:cxnLst/>
              <a:rect l="l" t="t" r="r" b="b"/>
              <a:pathLst>
                <a:path w="51063" h="227530" extrusionOk="0">
                  <a:moveTo>
                    <a:pt x="51064" y="0"/>
                  </a:moveTo>
                  <a:lnTo>
                    <a:pt x="51064" y="227530"/>
                  </a:lnTo>
                  <a:lnTo>
                    <a:pt x="0" y="227530"/>
                  </a:lnTo>
                  <a:lnTo>
                    <a:pt x="0" y="0"/>
                  </a:lnTo>
                  <a:lnTo>
                    <a:pt x="51064"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9" name="Google Shape;209;p8"/>
            <p:cNvSpPr/>
            <p:nvPr/>
          </p:nvSpPr>
          <p:spPr>
            <a:xfrm>
              <a:off x="7254910" y="4909474"/>
              <a:ext cx="234660" cy="233516"/>
            </a:xfrm>
            <a:custGeom>
              <a:avLst/>
              <a:gdLst/>
              <a:ahLst/>
              <a:cxnLst/>
              <a:rect l="l" t="t" r="r" b="b"/>
              <a:pathLst>
                <a:path w="55377" h="55107" extrusionOk="0">
                  <a:moveTo>
                    <a:pt x="55377" y="0"/>
                  </a:moveTo>
                  <a:lnTo>
                    <a:pt x="55377" y="55108"/>
                  </a:lnTo>
                  <a:lnTo>
                    <a:pt x="0" y="55108"/>
                  </a:lnTo>
                  <a:lnTo>
                    <a:pt x="0" y="0"/>
                  </a:lnTo>
                  <a:lnTo>
                    <a:pt x="5537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0" name="Google Shape;210;p8"/>
            <p:cNvSpPr/>
            <p:nvPr/>
          </p:nvSpPr>
          <p:spPr>
            <a:xfrm>
              <a:off x="8208445" y="4890905"/>
              <a:ext cx="246750" cy="251699"/>
            </a:xfrm>
            <a:custGeom>
              <a:avLst/>
              <a:gdLst/>
              <a:ahLst/>
              <a:cxnLst/>
              <a:rect l="l" t="t" r="r" b="b"/>
              <a:pathLst>
                <a:path w="58230" h="59398" extrusionOk="0">
                  <a:moveTo>
                    <a:pt x="58230" y="0"/>
                  </a:moveTo>
                  <a:lnTo>
                    <a:pt x="58230" y="59399"/>
                  </a:lnTo>
                  <a:lnTo>
                    <a:pt x="0" y="59399"/>
                  </a:lnTo>
                  <a:lnTo>
                    <a:pt x="0" y="0"/>
                  </a:lnTo>
                  <a:lnTo>
                    <a:pt x="5823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1" name="Google Shape;211;p8"/>
            <p:cNvSpPr/>
            <p:nvPr/>
          </p:nvSpPr>
          <p:spPr>
            <a:xfrm>
              <a:off x="8698261" y="3234072"/>
              <a:ext cx="201438" cy="449137"/>
            </a:xfrm>
            <a:custGeom>
              <a:avLst/>
              <a:gdLst/>
              <a:ahLst/>
              <a:cxnLst/>
              <a:rect l="l" t="t" r="r" b="b"/>
              <a:pathLst>
                <a:path w="47537" h="105991" extrusionOk="0">
                  <a:moveTo>
                    <a:pt x="47537" y="0"/>
                  </a:moveTo>
                  <a:lnTo>
                    <a:pt x="47537" y="105992"/>
                  </a:lnTo>
                  <a:lnTo>
                    <a:pt x="0" y="105992"/>
                  </a:lnTo>
                  <a:lnTo>
                    <a:pt x="0" y="0"/>
                  </a:lnTo>
                  <a:lnTo>
                    <a:pt x="47537"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 name="Google Shape;212;p8"/>
            <p:cNvSpPr/>
            <p:nvPr/>
          </p:nvSpPr>
          <p:spPr>
            <a:xfrm>
              <a:off x="7503244" y="4669519"/>
              <a:ext cx="218570" cy="473223"/>
            </a:xfrm>
            <a:custGeom>
              <a:avLst/>
              <a:gdLst/>
              <a:ahLst/>
              <a:cxnLst/>
              <a:rect l="l" t="t" r="r" b="b"/>
              <a:pathLst>
                <a:path w="51580" h="111675" extrusionOk="0">
                  <a:moveTo>
                    <a:pt x="51581" y="0"/>
                  </a:moveTo>
                  <a:lnTo>
                    <a:pt x="51581" y="111676"/>
                  </a:lnTo>
                  <a:lnTo>
                    <a:pt x="0" y="111676"/>
                  </a:lnTo>
                  <a:lnTo>
                    <a:pt x="0" y="0"/>
                  </a:lnTo>
                  <a:lnTo>
                    <a:pt x="5158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3" name="Google Shape;213;p8"/>
            <p:cNvSpPr/>
            <p:nvPr/>
          </p:nvSpPr>
          <p:spPr>
            <a:xfrm>
              <a:off x="7965540" y="4447844"/>
              <a:ext cx="229139" cy="694653"/>
            </a:xfrm>
            <a:custGeom>
              <a:avLst/>
              <a:gdLst/>
              <a:ahLst/>
              <a:cxnLst/>
              <a:rect l="l" t="t" r="r" b="b"/>
              <a:pathLst>
                <a:path w="54074" h="163930" extrusionOk="0">
                  <a:moveTo>
                    <a:pt x="54074" y="0"/>
                  </a:moveTo>
                  <a:lnTo>
                    <a:pt x="54074" y="163930"/>
                  </a:lnTo>
                  <a:lnTo>
                    <a:pt x="0" y="163930"/>
                  </a:lnTo>
                  <a:lnTo>
                    <a:pt x="0" y="0"/>
                  </a:lnTo>
                  <a:lnTo>
                    <a:pt x="5407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 name="Google Shape;214;p8"/>
            <p:cNvSpPr/>
            <p:nvPr/>
          </p:nvSpPr>
          <p:spPr>
            <a:xfrm>
              <a:off x="8469067" y="4890905"/>
              <a:ext cx="673712" cy="251699"/>
            </a:xfrm>
            <a:custGeom>
              <a:avLst/>
              <a:gdLst/>
              <a:ahLst/>
              <a:cxnLst/>
              <a:rect l="l" t="t" r="r" b="b"/>
              <a:pathLst>
                <a:path w="158988" h="59398" extrusionOk="0">
                  <a:moveTo>
                    <a:pt x="158988" y="0"/>
                  </a:moveTo>
                  <a:lnTo>
                    <a:pt x="158988" y="59399"/>
                  </a:lnTo>
                  <a:lnTo>
                    <a:pt x="0" y="59399"/>
                  </a:lnTo>
                  <a:lnTo>
                    <a:pt x="0" y="0"/>
                  </a:lnTo>
                  <a:lnTo>
                    <a:pt x="15898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 name="Google Shape;215;p8"/>
            <p:cNvSpPr/>
            <p:nvPr/>
          </p:nvSpPr>
          <p:spPr>
            <a:xfrm>
              <a:off x="7734443" y="4447844"/>
              <a:ext cx="218286" cy="694556"/>
            </a:xfrm>
            <a:custGeom>
              <a:avLst/>
              <a:gdLst/>
              <a:ahLst/>
              <a:cxnLst/>
              <a:rect l="l" t="t" r="r" b="b"/>
              <a:pathLst>
                <a:path w="51513" h="163907" extrusionOk="0">
                  <a:moveTo>
                    <a:pt x="51513" y="0"/>
                  </a:moveTo>
                  <a:lnTo>
                    <a:pt x="51513" y="163908"/>
                  </a:lnTo>
                  <a:lnTo>
                    <a:pt x="0" y="163908"/>
                  </a:lnTo>
                  <a:lnTo>
                    <a:pt x="0" y="0"/>
                  </a:lnTo>
                  <a:lnTo>
                    <a:pt x="51513"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 name="Google Shape;216;p8"/>
            <p:cNvSpPr/>
            <p:nvPr/>
          </p:nvSpPr>
          <p:spPr>
            <a:xfrm>
              <a:off x="8913743" y="2986119"/>
              <a:ext cx="229139" cy="697793"/>
            </a:xfrm>
            <a:custGeom>
              <a:avLst/>
              <a:gdLst/>
              <a:ahLst/>
              <a:cxnLst/>
              <a:rect l="l" t="t" r="r" b="b"/>
              <a:pathLst>
                <a:path w="54074" h="164671" extrusionOk="0">
                  <a:moveTo>
                    <a:pt x="54074" y="0"/>
                  </a:moveTo>
                  <a:lnTo>
                    <a:pt x="54074" y="164672"/>
                  </a:lnTo>
                  <a:lnTo>
                    <a:pt x="0" y="164672"/>
                  </a:lnTo>
                  <a:lnTo>
                    <a:pt x="0" y="0"/>
                  </a:lnTo>
                  <a:lnTo>
                    <a:pt x="5407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 name="Google Shape;217;p8"/>
            <p:cNvSpPr/>
            <p:nvPr/>
          </p:nvSpPr>
          <p:spPr>
            <a:xfrm>
              <a:off x="6870505" y="4447942"/>
              <a:ext cx="851254" cy="210193"/>
            </a:xfrm>
            <a:custGeom>
              <a:avLst/>
              <a:gdLst/>
              <a:ahLst/>
              <a:cxnLst/>
              <a:rect l="l" t="t" r="r" b="b"/>
              <a:pathLst>
                <a:path w="200886" h="49603" extrusionOk="0">
                  <a:moveTo>
                    <a:pt x="200886" y="0"/>
                  </a:moveTo>
                  <a:lnTo>
                    <a:pt x="200886" y="49604"/>
                  </a:lnTo>
                  <a:lnTo>
                    <a:pt x="0" y="49604"/>
                  </a:lnTo>
                  <a:lnTo>
                    <a:pt x="0" y="0"/>
                  </a:lnTo>
                  <a:lnTo>
                    <a:pt x="200886"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 name="Google Shape;218;p8"/>
            <p:cNvSpPr/>
            <p:nvPr/>
          </p:nvSpPr>
          <p:spPr>
            <a:xfrm>
              <a:off x="8697977" y="3694748"/>
              <a:ext cx="444476" cy="235897"/>
            </a:xfrm>
            <a:custGeom>
              <a:avLst/>
              <a:gdLst/>
              <a:ahLst/>
              <a:cxnLst/>
              <a:rect l="l" t="t" r="r" b="b"/>
              <a:pathLst>
                <a:path w="104891" h="55669" extrusionOk="0">
                  <a:moveTo>
                    <a:pt x="104891" y="55669"/>
                  </a:moveTo>
                  <a:lnTo>
                    <a:pt x="0" y="55669"/>
                  </a:lnTo>
                  <a:lnTo>
                    <a:pt x="0" y="0"/>
                  </a:lnTo>
                  <a:lnTo>
                    <a:pt x="104891" y="0"/>
                  </a:lnTo>
                  <a:lnTo>
                    <a:pt x="104891" y="5566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 name="Google Shape;219;p8"/>
            <p:cNvSpPr/>
            <p:nvPr/>
          </p:nvSpPr>
          <p:spPr>
            <a:xfrm>
              <a:off x="8913650" y="4181801"/>
              <a:ext cx="229139" cy="697793"/>
            </a:xfrm>
            <a:custGeom>
              <a:avLst/>
              <a:gdLst/>
              <a:ahLst/>
              <a:cxnLst/>
              <a:rect l="l" t="t" r="r" b="b"/>
              <a:pathLst>
                <a:path w="54074" h="164671" extrusionOk="0">
                  <a:moveTo>
                    <a:pt x="54074" y="0"/>
                  </a:moveTo>
                  <a:lnTo>
                    <a:pt x="54074" y="164672"/>
                  </a:lnTo>
                  <a:lnTo>
                    <a:pt x="0" y="164672"/>
                  </a:lnTo>
                  <a:lnTo>
                    <a:pt x="0" y="0"/>
                  </a:lnTo>
                  <a:lnTo>
                    <a:pt x="5407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 name="Google Shape;220;p8"/>
            <p:cNvSpPr/>
            <p:nvPr/>
          </p:nvSpPr>
          <p:spPr>
            <a:xfrm>
              <a:off x="8914031" y="3941939"/>
              <a:ext cx="228473" cy="228473"/>
            </a:xfrm>
            <a:custGeom>
              <a:avLst/>
              <a:gdLst/>
              <a:ahLst/>
              <a:cxnLst/>
              <a:rect l="l" t="t" r="r" b="b"/>
              <a:pathLst>
                <a:path w="53917" h="53917" extrusionOk="0">
                  <a:moveTo>
                    <a:pt x="0" y="53917"/>
                  </a:moveTo>
                  <a:lnTo>
                    <a:pt x="0" y="0"/>
                  </a:lnTo>
                  <a:lnTo>
                    <a:pt x="53917" y="0"/>
                  </a:lnTo>
                  <a:lnTo>
                    <a:pt x="53917" y="53917"/>
                  </a:lnTo>
                  <a:lnTo>
                    <a:pt x="0" y="5391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1" name="Google Shape;221;p8"/>
            <p:cNvSpPr/>
            <p:nvPr/>
          </p:nvSpPr>
          <p:spPr>
            <a:xfrm>
              <a:off x="8913934" y="2509349"/>
              <a:ext cx="228473" cy="465701"/>
            </a:xfrm>
            <a:custGeom>
              <a:avLst/>
              <a:gdLst/>
              <a:ahLst/>
              <a:cxnLst/>
              <a:rect l="l" t="t" r="r" b="b"/>
              <a:pathLst>
                <a:path w="53917" h="109900" extrusionOk="0">
                  <a:moveTo>
                    <a:pt x="53917" y="0"/>
                  </a:moveTo>
                  <a:lnTo>
                    <a:pt x="53917" y="109901"/>
                  </a:lnTo>
                  <a:lnTo>
                    <a:pt x="0" y="109901"/>
                  </a:lnTo>
                  <a:lnTo>
                    <a:pt x="0" y="0"/>
                  </a:lnTo>
                  <a:lnTo>
                    <a:pt x="53917"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 name="Google Shape;222;p8"/>
            <p:cNvSpPr/>
            <p:nvPr/>
          </p:nvSpPr>
          <p:spPr>
            <a:xfrm>
              <a:off x="7022668" y="4669519"/>
              <a:ext cx="218570" cy="473223"/>
            </a:xfrm>
            <a:custGeom>
              <a:avLst/>
              <a:gdLst/>
              <a:ahLst/>
              <a:cxnLst/>
              <a:rect l="l" t="t" r="r" b="b"/>
              <a:pathLst>
                <a:path w="51580" h="111675" extrusionOk="0">
                  <a:moveTo>
                    <a:pt x="51581" y="0"/>
                  </a:moveTo>
                  <a:lnTo>
                    <a:pt x="51581" y="111676"/>
                  </a:lnTo>
                  <a:lnTo>
                    <a:pt x="0" y="111676"/>
                  </a:lnTo>
                  <a:lnTo>
                    <a:pt x="0" y="0"/>
                  </a:lnTo>
                  <a:lnTo>
                    <a:pt x="5158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3" name="Google Shape;223;p8"/>
            <p:cNvSpPr/>
            <p:nvPr/>
          </p:nvSpPr>
          <p:spPr>
            <a:xfrm>
              <a:off x="8697786" y="2985928"/>
              <a:ext cx="202485" cy="236944"/>
            </a:xfrm>
            <a:custGeom>
              <a:avLst/>
              <a:gdLst/>
              <a:ahLst/>
              <a:cxnLst/>
              <a:rect l="l" t="t" r="r" b="b"/>
              <a:pathLst>
                <a:path w="47784" h="55916" extrusionOk="0">
                  <a:moveTo>
                    <a:pt x="0" y="55917"/>
                  </a:moveTo>
                  <a:lnTo>
                    <a:pt x="0" y="0"/>
                  </a:lnTo>
                  <a:lnTo>
                    <a:pt x="47784" y="0"/>
                  </a:lnTo>
                  <a:lnTo>
                    <a:pt x="47784" y="55917"/>
                  </a:lnTo>
                  <a:lnTo>
                    <a:pt x="0" y="5591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24" name="Google Shape;224;p8"/>
          <p:cNvGrpSpPr/>
          <p:nvPr/>
        </p:nvGrpSpPr>
        <p:grpSpPr>
          <a:xfrm flipH="1">
            <a:off x="7444996" y="2961264"/>
            <a:ext cx="1698262" cy="2179344"/>
            <a:chOff x="653" y="2961264"/>
            <a:chExt cx="1698262" cy="2179344"/>
          </a:xfrm>
        </p:grpSpPr>
        <p:sp>
          <p:nvSpPr>
            <p:cNvPr id="225" name="Google Shape;225;p8"/>
            <p:cNvSpPr/>
            <p:nvPr/>
          </p:nvSpPr>
          <p:spPr>
            <a:xfrm>
              <a:off x="2938" y="3953650"/>
              <a:ext cx="225994" cy="928932"/>
            </a:xfrm>
            <a:custGeom>
              <a:avLst/>
              <a:gdLst/>
              <a:ahLst/>
              <a:cxnLst/>
              <a:rect l="l" t="t" r="r" b="b"/>
              <a:pathLst>
                <a:path w="53332" h="219217" extrusionOk="0">
                  <a:moveTo>
                    <a:pt x="0" y="219218"/>
                  </a:moveTo>
                  <a:lnTo>
                    <a:pt x="0" y="0"/>
                  </a:lnTo>
                  <a:lnTo>
                    <a:pt x="53333" y="0"/>
                  </a:lnTo>
                  <a:lnTo>
                    <a:pt x="53333" y="219218"/>
                  </a:lnTo>
                  <a:lnTo>
                    <a:pt x="0" y="2192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6" name="Google Shape;226;p8"/>
            <p:cNvSpPr/>
            <p:nvPr/>
          </p:nvSpPr>
          <p:spPr>
            <a:xfrm>
              <a:off x="2938" y="3690556"/>
              <a:ext cx="673712" cy="251699"/>
            </a:xfrm>
            <a:custGeom>
              <a:avLst/>
              <a:gdLst/>
              <a:ahLst/>
              <a:cxnLst/>
              <a:rect l="l" t="t" r="r" b="b"/>
              <a:pathLst>
                <a:path w="158988" h="59398" extrusionOk="0">
                  <a:moveTo>
                    <a:pt x="0" y="59399"/>
                  </a:moveTo>
                  <a:lnTo>
                    <a:pt x="0" y="0"/>
                  </a:lnTo>
                  <a:lnTo>
                    <a:pt x="158988" y="0"/>
                  </a:lnTo>
                  <a:lnTo>
                    <a:pt x="158988" y="59399"/>
                  </a:lnTo>
                  <a:lnTo>
                    <a:pt x="0" y="593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7" name="Google Shape;227;p8"/>
            <p:cNvSpPr/>
            <p:nvPr/>
          </p:nvSpPr>
          <p:spPr>
            <a:xfrm>
              <a:off x="243084" y="3200935"/>
              <a:ext cx="232376" cy="477986"/>
            </a:xfrm>
            <a:custGeom>
              <a:avLst/>
              <a:gdLst/>
              <a:ahLst/>
              <a:cxnLst/>
              <a:rect l="l" t="t" r="r" b="b"/>
              <a:pathLst>
                <a:path w="54838" h="112799" extrusionOk="0">
                  <a:moveTo>
                    <a:pt x="0" y="112799"/>
                  </a:moveTo>
                  <a:lnTo>
                    <a:pt x="0" y="0"/>
                  </a:lnTo>
                  <a:lnTo>
                    <a:pt x="54838" y="0"/>
                  </a:lnTo>
                  <a:lnTo>
                    <a:pt x="54838" y="112799"/>
                  </a:lnTo>
                  <a:lnTo>
                    <a:pt x="0" y="11279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8" name="Google Shape;228;p8"/>
            <p:cNvSpPr/>
            <p:nvPr/>
          </p:nvSpPr>
          <p:spPr>
            <a:xfrm>
              <a:off x="243368" y="4393854"/>
              <a:ext cx="235897" cy="484745"/>
            </a:xfrm>
            <a:custGeom>
              <a:avLst/>
              <a:gdLst/>
              <a:ahLst/>
              <a:cxnLst/>
              <a:rect l="l" t="t" r="r" b="b"/>
              <a:pathLst>
                <a:path w="55669" h="114394" extrusionOk="0">
                  <a:moveTo>
                    <a:pt x="0" y="114394"/>
                  </a:moveTo>
                  <a:lnTo>
                    <a:pt x="0" y="0"/>
                  </a:lnTo>
                  <a:lnTo>
                    <a:pt x="55669" y="0"/>
                  </a:lnTo>
                  <a:lnTo>
                    <a:pt x="55669" y="114394"/>
                  </a:lnTo>
                  <a:lnTo>
                    <a:pt x="0" y="1143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9" name="Google Shape;229;p8"/>
            <p:cNvSpPr/>
            <p:nvPr/>
          </p:nvSpPr>
          <p:spPr>
            <a:xfrm>
              <a:off x="2463" y="3199982"/>
              <a:ext cx="228473" cy="479507"/>
            </a:xfrm>
            <a:custGeom>
              <a:avLst/>
              <a:gdLst/>
              <a:ahLst/>
              <a:cxnLst/>
              <a:rect l="l" t="t" r="r" b="b"/>
              <a:pathLst>
                <a:path w="53917" h="113158" extrusionOk="0">
                  <a:moveTo>
                    <a:pt x="0" y="113158"/>
                  </a:moveTo>
                  <a:lnTo>
                    <a:pt x="0" y="0"/>
                  </a:lnTo>
                  <a:lnTo>
                    <a:pt x="53917" y="0"/>
                  </a:lnTo>
                  <a:lnTo>
                    <a:pt x="53917" y="113158"/>
                  </a:lnTo>
                  <a:lnTo>
                    <a:pt x="0" y="11315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0" name="Google Shape;230;p8"/>
            <p:cNvSpPr/>
            <p:nvPr/>
          </p:nvSpPr>
          <p:spPr>
            <a:xfrm>
              <a:off x="653" y="2961264"/>
              <a:ext cx="228473" cy="228473"/>
            </a:xfrm>
            <a:custGeom>
              <a:avLst/>
              <a:gdLst/>
              <a:ahLst/>
              <a:cxnLst/>
              <a:rect l="l" t="t" r="r" b="b"/>
              <a:pathLst>
                <a:path w="53917" h="53917" extrusionOk="0">
                  <a:moveTo>
                    <a:pt x="0" y="53917"/>
                  </a:moveTo>
                  <a:lnTo>
                    <a:pt x="0" y="0"/>
                  </a:lnTo>
                  <a:lnTo>
                    <a:pt x="53917" y="0"/>
                  </a:lnTo>
                  <a:lnTo>
                    <a:pt x="53917" y="53917"/>
                  </a:lnTo>
                  <a:lnTo>
                    <a:pt x="0" y="5391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1" name="Google Shape;231;p8"/>
            <p:cNvSpPr/>
            <p:nvPr/>
          </p:nvSpPr>
          <p:spPr>
            <a:xfrm>
              <a:off x="2938" y="4888811"/>
              <a:ext cx="934454" cy="251699"/>
            </a:xfrm>
            <a:custGeom>
              <a:avLst/>
              <a:gdLst/>
              <a:ahLst/>
              <a:cxnLst/>
              <a:rect l="l" t="t" r="r" b="b"/>
              <a:pathLst>
                <a:path w="220520" h="59398" extrusionOk="0">
                  <a:moveTo>
                    <a:pt x="220521" y="0"/>
                  </a:moveTo>
                  <a:lnTo>
                    <a:pt x="220521" y="59399"/>
                  </a:lnTo>
                  <a:lnTo>
                    <a:pt x="0" y="59399"/>
                  </a:lnTo>
                  <a:lnTo>
                    <a:pt x="0" y="0"/>
                  </a:lnTo>
                  <a:lnTo>
                    <a:pt x="220521"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2" name="Google Shape;232;p8"/>
            <p:cNvSpPr/>
            <p:nvPr/>
          </p:nvSpPr>
          <p:spPr>
            <a:xfrm>
              <a:off x="950095" y="4890430"/>
              <a:ext cx="748821" cy="250178"/>
            </a:xfrm>
            <a:custGeom>
              <a:avLst/>
              <a:gdLst/>
              <a:ahLst/>
              <a:cxnLst/>
              <a:rect l="l" t="t" r="r" b="b"/>
              <a:pathLst>
                <a:path w="176713" h="59039" extrusionOk="0">
                  <a:moveTo>
                    <a:pt x="0" y="0"/>
                  </a:moveTo>
                  <a:lnTo>
                    <a:pt x="176713" y="0"/>
                  </a:lnTo>
                  <a:lnTo>
                    <a:pt x="176713" y="59039"/>
                  </a:lnTo>
                  <a:lnTo>
                    <a:pt x="0" y="5903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33" name="Google Shape;233;p8"/>
          <p:cNvGrpSpPr/>
          <p:nvPr/>
        </p:nvGrpSpPr>
        <p:grpSpPr>
          <a:xfrm flipH="1">
            <a:off x="-16" y="10"/>
            <a:ext cx="1328742" cy="2098184"/>
            <a:chOff x="7815187" y="10"/>
            <a:chExt cx="1328742" cy="2098184"/>
          </a:xfrm>
        </p:grpSpPr>
        <p:sp>
          <p:nvSpPr>
            <p:cNvPr id="234" name="Google Shape;234;p8"/>
            <p:cNvSpPr/>
            <p:nvPr/>
          </p:nvSpPr>
          <p:spPr>
            <a:xfrm>
              <a:off x="8913552" y="230445"/>
              <a:ext cx="230376" cy="911991"/>
            </a:xfrm>
            <a:custGeom>
              <a:avLst/>
              <a:gdLst/>
              <a:ahLst/>
              <a:cxnLst/>
              <a:rect l="l" t="t" r="r" b="b"/>
              <a:pathLst>
                <a:path w="54366" h="215219" extrusionOk="0">
                  <a:moveTo>
                    <a:pt x="0" y="215219"/>
                  </a:moveTo>
                  <a:lnTo>
                    <a:pt x="0" y="0"/>
                  </a:lnTo>
                  <a:lnTo>
                    <a:pt x="54366" y="0"/>
                  </a:lnTo>
                  <a:lnTo>
                    <a:pt x="54366" y="215219"/>
                  </a:lnTo>
                  <a:lnTo>
                    <a:pt x="0" y="21521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5" name="Google Shape;235;p8"/>
            <p:cNvSpPr/>
            <p:nvPr/>
          </p:nvSpPr>
          <p:spPr>
            <a:xfrm>
              <a:off x="8913650" y="1152272"/>
              <a:ext cx="229139" cy="489503"/>
            </a:xfrm>
            <a:custGeom>
              <a:avLst/>
              <a:gdLst/>
              <a:ahLst/>
              <a:cxnLst/>
              <a:rect l="l" t="t" r="r" b="b"/>
              <a:pathLst>
                <a:path w="54074" h="115517" extrusionOk="0">
                  <a:moveTo>
                    <a:pt x="54074" y="0"/>
                  </a:moveTo>
                  <a:lnTo>
                    <a:pt x="54074" y="115517"/>
                  </a:lnTo>
                  <a:lnTo>
                    <a:pt x="0" y="115517"/>
                  </a:lnTo>
                  <a:lnTo>
                    <a:pt x="0" y="0"/>
                  </a:lnTo>
                  <a:lnTo>
                    <a:pt x="5407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6" name="Google Shape;236;p8"/>
            <p:cNvSpPr/>
            <p:nvPr/>
          </p:nvSpPr>
          <p:spPr>
            <a:xfrm>
              <a:off x="8695502" y="230729"/>
              <a:ext cx="205434" cy="679801"/>
            </a:xfrm>
            <a:custGeom>
              <a:avLst/>
              <a:gdLst/>
              <a:ahLst/>
              <a:cxnLst/>
              <a:rect l="l" t="t" r="r" b="b"/>
              <a:pathLst>
                <a:path w="48480" h="160425" extrusionOk="0">
                  <a:moveTo>
                    <a:pt x="0" y="160426"/>
                  </a:moveTo>
                  <a:lnTo>
                    <a:pt x="0" y="0"/>
                  </a:lnTo>
                  <a:lnTo>
                    <a:pt x="48480" y="0"/>
                  </a:lnTo>
                  <a:lnTo>
                    <a:pt x="48480" y="160426"/>
                  </a:lnTo>
                  <a:lnTo>
                    <a:pt x="0" y="16042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7" name="Google Shape;237;p8"/>
            <p:cNvSpPr/>
            <p:nvPr/>
          </p:nvSpPr>
          <p:spPr>
            <a:xfrm>
              <a:off x="7815187" y="298"/>
              <a:ext cx="640485" cy="219333"/>
            </a:xfrm>
            <a:custGeom>
              <a:avLst/>
              <a:gdLst/>
              <a:ahLst/>
              <a:cxnLst/>
              <a:rect l="l" t="t" r="r" b="b"/>
              <a:pathLst>
                <a:path w="151147" h="51760" extrusionOk="0">
                  <a:moveTo>
                    <a:pt x="151147" y="51760"/>
                  </a:moveTo>
                  <a:lnTo>
                    <a:pt x="0" y="51760"/>
                  </a:lnTo>
                  <a:lnTo>
                    <a:pt x="0" y="0"/>
                  </a:lnTo>
                  <a:lnTo>
                    <a:pt x="151147" y="0"/>
                  </a:lnTo>
                  <a:lnTo>
                    <a:pt x="151147" y="5176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8" name="Google Shape;238;p8"/>
            <p:cNvSpPr/>
            <p:nvPr/>
          </p:nvSpPr>
          <p:spPr>
            <a:xfrm>
              <a:off x="8698545" y="921744"/>
              <a:ext cx="201438" cy="412296"/>
            </a:xfrm>
            <a:custGeom>
              <a:avLst/>
              <a:gdLst/>
              <a:ahLst/>
              <a:cxnLst/>
              <a:rect l="l" t="t" r="r" b="b"/>
              <a:pathLst>
                <a:path w="47537" h="97297" extrusionOk="0">
                  <a:moveTo>
                    <a:pt x="47537" y="0"/>
                  </a:moveTo>
                  <a:lnTo>
                    <a:pt x="47537" y="97298"/>
                  </a:lnTo>
                  <a:lnTo>
                    <a:pt x="0" y="97298"/>
                  </a:lnTo>
                  <a:lnTo>
                    <a:pt x="0" y="0"/>
                  </a:lnTo>
                  <a:lnTo>
                    <a:pt x="47537"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9" name="Google Shape;239;p8"/>
            <p:cNvSpPr/>
            <p:nvPr/>
          </p:nvSpPr>
          <p:spPr>
            <a:xfrm>
              <a:off x="8698833" y="1334236"/>
              <a:ext cx="201057" cy="763958"/>
            </a:xfrm>
            <a:custGeom>
              <a:avLst/>
              <a:gdLst/>
              <a:ahLst/>
              <a:cxnLst/>
              <a:rect l="l" t="t" r="r" b="b"/>
              <a:pathLst>
                <a:path w="47447" h="180285" extrusionOk="0">
                  <a:moveTo>
                    <a:pt x="0" y="0"/>
                  </a:moveTo>
                  <a:lnTo>
                    <a:pt x="47447" y="0"/>
                  </a:lnTo>
                  <a:lnTo>
                    <a:pt x="47447" y="180285"/>
                  </a:lnTo>
                  <a:lnTo>
                    <a:pt x="0" y="18028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0" name="Google Shape;240;p8"/>
            <p:cNvSpPr/>
            <p:nvPr/>
          </p:nvSpPr>
          <p:spPr>
            <a:xfrm>
              <a:off x="8467541" y="476207"/>
              <a:ext cx="216379" cy="434382"/>
            </a:xfrm>
            <a:custGeom>
              <a:avLst/>
              <a:gdLst/>
              <a:ahLst/>
              <a:cxnLst/>
              <a:rect l="l" t="t" r="r" b="b"/>
              <a:pathLst>
                <a:path w="51063" h="102509" extrusionOk="0">
                  <a:moveTo>
                    <a:pt x="51064" y="0"/>
                  </a:moveTo>
                  <a:lnTo>
                    <a:pt x="51064" y="102510"/>
                  </a:lnTo>
                  <a:lnTo>
                    <a:pt x="0" y="102510"/>
                  </a:lnTo>
                  <a:lnTo>
                    <a:pt x="0" y="0"/>
                  </a:lnTo>
                  <a:lnTo>
                    <a:pt x="5106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1" name="Google Shape;241;p8"/>
            <p:cNvSpPr/>
            <p:nvPr/>
          </p:nvSpPr>
          <p:spPr>
            <a:xfrm>
              <a:off x="8697880" y="298"/>
              <a:ext cx="445518" cy="219333"/>
            </a:xfrm>
            <a:custGeom>
              <a:avLst/>
              <a:gdLst/>
              <a:ahLst/>
              <a:cxnLst/>
              <a:rect l="l" t="t" r="r" b="b"/>
              <a:pathLst>
                <a:path w="105137" h="51760" extrusionOk="0">
                  <a:moveTo>
                    <a:pt x="0" y="0"/>
                  </a:moveTo>
                  <a:lnTo>
                    <a:pt x="105138" y="0"/>
                  </a:lnTo>
                  <a:lnTo>
                    <a:pt x="105138" y="51760"/>
                  </a:lnTo>
                  <a:lnTo>
                    <a:pt x="0" y="5176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2" name="Google Shape;242;p8"/>
            <p:cNvSpPr/>
            <p:nvPr/>
          </p:nvSpPr>
          <p:spPr>
            <a:xfrm>
              <a:off x="8468686" y="10"/>
              <a:ext cx="216379" cy="464943"/>
            </a:xfrm>
            <a:custGeom>
              <a:avLst/>
              <a:gdLst/>
              <a:ahLst/>
              <a:cxnLst/>
              <a:rect l="l" t="t" r="r" b="b"/>
              <a:pathLst>
                <a:path w="51063" h="109721" extrusionOk="0">
                  <a:moveTo>
                    <a:pt x="51064" y="0"/>
                  </a:moveTo>
                  <a:lnTo>
                    <a:pt x="51064" y="109721"/>
                  </a:lnTo>
                  <a:lnTo>
                    <a:pt x="0" y="109721"/>
                  </a:lnTo>
                  <a:lnTo>
                    <a:pt x="0" y="0"/>
                  </a:lnTo>
                  <a:lnTo>
                    <a:pt x="5106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43" name="Google Shape;243;p8"/>
          <p:cNvGrpSpPr/>
          <p:nvPr/>
        </p:nvGrpSpPr>
        <p:grpSpPr>
          <a:xfrm flipH="1">
            <a:off x="7460175" y="107"/>
            <a:ext cx="1683754" cy="2062491"/>
            <a:chOff x="-16" y="107"/>
            <a:chExt cx="1683754" cy="2062491"/>
          </a:xfrm>
        </p:grpSpPr>
        <p:sp>
          <p:nvSpPr>
            <p:cNvPr id="244" name="Google Shape;244;p8"/>
            <p:cNvSpPr/>
            <p:nvPr/>
          </p:nvSpPr>
          <p:spPr>
            <a:xfrm>
              <a:off x="653" y="870"/>
              <a:ext cx="228473" cy="479791"/>
            </a:xfrm>
            <a:custGeom>
              <a:avLst/>
              <a:gdLst/>
              <a:ahLst/>
              <a:cxnLst/>
              <a:rect l="l" t="t" r="r" b="b"/>
              <a:pathLst>
                <a:path w="53917" h="113225" extrusionOk="0">
                  <a:moveTo>
                    <a:pt x="0" y="113226"/>
                  </a:moveTo>
                  <a:lnTo>
                    <a:pt x="0" y="0"/>
                  </a:lnTo>
                  <a:lnTo>
                    <a:pt x="53917" y="0"/>
                  </a:lnTo>
                  <a:lnTo>
                    <a:pt x="53917" y="113226"/>
                  </a:lnTo>
                  <a:lnTo>
                    <a:pt x="0" y="11322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5" name="Google Shape;245;p8"/>
            <p:cNvSpPr/>
            <p:nvPr/>
          </p:nvSpPr>
          <p:spPr>
            <a:xfrm>
              <a:off x="1180051" y="107"/>
              <a:ext cx="503686" cy="237609"/>
            </a:xfrm>
            <a:custGeom>
              <a:avLst/>
              <a:gdLst/>
              <a:ahLst/>
              <a:cxnLst/>
              <a:rect l="l" t="t" r="r" b="b"/>
              <a:pathLst>
                <a:path w="118864" h="56073" extrusionOk="0">
                  <a:moveTo>
                    <a:pt x="118865" y="56074"/>
                  </a:moveTo>
                  <a:lnTo>
                    <a:pt x="0" y="56074"/>
                  </a:lnTo>
                  <a:lnTo>
                    <a:pt x="0" y="0"/>
                  </a:lnTo>
                  <a:lnTo>
                    <a:pt x="118865" y="0"/>
                  </a:lnTo>
                  <a:lnTo>
                    <a:pt x="118865" y="5607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6" name="Google Shape;246;p8"/>
            <p:cNvSpPr/>
            <p:nvPr/>
          </p:nvSpPr>
          <p:spPr>
            <a:xfrm>
              <a:off x="486464" y="492013"/>
              <a:ext cx="225994" cy="484745"/>
            </a:xfrm>
            <a:custGeom>
              <a:avLst/>
              <a:gdLst/>
              <a:ahLst/>
              <a:cxnLst/>
              <a:rect l="l" t="t" r="r" b="b"/>
              <a:pathLst>
                <a:path w="53332" h="114394" extrusionOk="0">
                  <a:moveTo>
                    <a:pt x="0" y="114394"/>
                  </a:moveTo>
                  <a:lnTo>
                    <a:pt x="0" y="0"/>
                  </a:lnTo>
                  <a:lnTo>
                    <a:pt x="53333" y="0"/>
                  </a:lnTo>
                  <a:lnTo>
                    <a:pt x="53333" y="114394"/>
                  </a:lnTo>
                  <a:lnTo>
                    <a:pt x="0" y="11439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7" name="Google Shape;247;p8"/>
            <p:cNvSpPr/>
            <p:nvPr/>
          </p:nvSpPr>
          <p:spPr>
            <a:xfrm>
              <a:off x="243084" y="491920"/>
              <a:ext cx="229520" cy="694653"/>
            </a:xfrm>
            <a:custGeom>
              <a:avLst/>
              <a:gdLst/>
              <a:ahLst/>
              <a:cxnLst/>
              <a:rect l="l" t="t" r="r" b="b"/>
              <a:pathLst>
                <a:path w="54164" h="163930" extrusionOk="0">
                  <a:moveTo>
                    <a:pt x="0" y="163931"/>
                  </a:moveTo>
                  <a:lnTo>
                    <a:pt x="0" y="0"/>
                  </a:lnTo>
                  <a:lnTo>
                    <a:pt x="54164" y="0"/>
                  </a:lnTo>
                  <a:lnTo>
                    <a:pt x="54164" y="163931"/>
                  </a:lnTo>
                  <a:lnTo>
                    <a:pt x="0" y="1639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8" name="Google Shape;248;p8"/>
            <p:cNvSpPr/>
            <p:nvPr/>
          </p:nvSpPr>
          <p:spPr>
            <a:xfrm>
              <a:off x="243275" y="249014"/>
              <a:ext cx="922652" cy="232185"/>
            </a:xfrm>
            <a:custGeom>
              <a:avLst/>
              <a:gdLst/>
              <a:ahLst/>
              <a:cxnLst/>
              <a:rect l="l" t="t" r="r" b="b"/>
              <a:pathLst>
                <a:path w="217735" h="54793" extrusionOk="0">
                  <a:moveTo>
                    <a:pt x="0" y="54793"/>
                  </a:moveTo>
                  <a:lnTo>
                    <a:pt x="0" y="0"/>
                  </a:lnTo>
                  <a:lnTo>
                    <a:pt x="217735" y="0"/>
                  </a:lnTo>
                  <a:lnTo>
                    <a:pt x="217735" y="54793"/>
                  </a:lnTo>
                  <a:lnTo>
                    <a:pt x="0" y="5479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9" name="Google Shape;249;p8"/>
            <p:cNvSpPr/>
            <p:nvPr/>
          </p:nvSpPr>
          <p:spPr>
            <a:xfrm>
              <a:off x="1226" y="491538"/>
              <a:ext cx="228473" cy="869912"/>
            </a:xfrm>
            <a:custGeom>
              <a:avLst/>
              <a:gdLst/>
              <a:ahLst/>
              <a:cxnLst/>
              <a:rect l="l" t="t" r="r" b="b"/>
              <a:pathLst>
                <a:path w="53917" h="205289" extrusionOk="0">
                  <a:moveTo>
                    <a:pt x="53917" y="205289"/>
                  </a:moveTo>
                  <a:lnTo>
                    <a:pt x="0" y="205289"/>
                  </a:lnTo>
                  <a:lnTo>
                    <a:pt x="0" y="0"/>
                  </a:lnTo>
                  <a:lnTo>
                    <a:pt x="53917" y="0"/>
                  </a:lnTo>
                  <a:lnTo>
                    <a:pt x="53917" y="2052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0" name="Google Shape;250;p8"/>
            <p:cNvSpPr/>
            <p:nvPr/>
          </p:nvSpPr>
          <p:spPr>
            <a:xfrm>
              <a:off x="-16" y="1367945"/>
              <a:ext cx="229520" cy="694653"/>
            </a:xfrm>
            <a:custGeom>
              <a:avLst/>
              <a:gdLst/>
              <a:ahLst/>
              <a:cxnLst/>
              <a:rect l="l" t="t" r="r" b="b"/>
              <a:pathLst>
                <a:path w="54164" h="163930" extrusionOk="0">
                  <a:moveTo>
                    <a:pt x="54164" y="0"/>
                  </a:moveTo>
                  <a:lnTo>
                    <a:pt x="54164" y="163931"/>
                  </a:lnTo>
                  <a:lnTo>
                    <a:pt x="0" y="163931"/>
                  </a:lnTo>
                  <a:lnTo>
                    <a:pt x="0" y="0"/>
                  </a:lnTo>
                  <a:lnTo>
                    <a:pt x="5416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1" name="Google Shape;251;p8"/>
            <p:cNvSpPr/>
            <p:nvPr/>
          </p:nvSpPr>
          <p:spPr>
            <a:xfrm>
              <a:off x="243177" y="489"/>
              <a:ext cx="922652" cy="236944"/>
            </a:xfrm>
            <a:custGeom>
              <a:avLst/>
              <a:gdLst/>
              <a:ahLst/>
              <a:cxnLst/>
              <a:rect l="l" t="t" r="r" b="b"/>
              <a:pathLst>
                <a:path w="217735" h="55916" extrusionOk="0">
                  <a:moveTo>
                    <a:pt x="0" y="55917"/>
                  </a:moveTo>
                  <a:lnTo>
                    <a:pt x="0" y="0"/>
                  </a:lnTo>
                  <a:lnTo>
                    <a:pt x="217735" y="0"/>
                  </a:lnTo>
                  <a:lnTo>
                    <a:pt x="217735" y="55917"/>
                  </a:lnTo>
                  <a:lnTo>
                    <a:pt x="0" y="5591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2"/>
        <p:cNvGrpSpPr/>
        <p:nvPr/>
      </p:nvGrpSpPr>
      <p:grpSpPr>
        <a:xfrm>
          <a:off x="0" y="0"/>
          <a:ext cx="0" cy="0"/>
          <a:chOff x="0" y="0"/>
          <a:chExt cx="0" cy="0"/>
        </a:xfrm>
      </p:grpSpPr>
      <p:sp>
        <p:nvSpPr>
          <p:cNvPr id="253" name="Google Shape;253;p9"/>
          <p:cNvSpPr txBox="1">
            <a:spLocks noGrp="1"/>
          </p:cNvSpPr>
          <p:nvPr>
            <p:ph type="title"/>
          </p:nvPr>
        </p:nvSpPr>
        <p:spPr>
          <a:xfrm>
            <a:off x="2974500" y="1580363"/>
            <a:ext cx="3195000" cy="1213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5500" b="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54" name="Google Shape;254;p9"/>
          <p:cNvSpPr txBox="1">
            <a:spLocks noGrp="1"/>
          </p:cNvSpPr>
          <p:nvPr>
            <p:ph type="subTitle" idx="1"/>
          </p:nvPr>
        </p:nvSpPr>
        <p:spPr>
          <a:xfrm flipH="1">
            <a:off x="1858350" y="2896238"/>
            <a:ext cx="5427300" cy="66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Catamaran"/>
              <a:buNone/>
              <a:defRPr>
                <a:latin typeface="Quattrocento Sans"/>
                <a:ea typeface="Quattrocento Sans"/>
                <a:cs typeface="Quattrocento Sans"/>
                <a:sym typeface="Quattrocento Sans"/>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255" name="Google Shape;255;p9"/>
          <p:cNvGrpSpPr/>
          <p:nvPr/>
        </p:nvGrpSpPr>
        <p:grpSpPr>
          <a:xfrm rot="5400000">
            <a:off x="709631" y="-709338"/>
            <a:ext cx="3114715" cy="4533390"/>
            <a:chOff x="107182" y="2226019"/>
            <a:chExt cx="734620" cy="1069221"/>
          </a:xfrm>
        </p:grpSpPr>
        <p:sp>
          <p:nvSpPr>
            <p:cNvPr id="256" name="Google Shape;256;p9"/>
            <p:cNvSpPr/>
            <p:nvPr/>
          </p:nvSpPr>
          <p:spPr>
            <a:xfrm>
              <a:off x="107654" y="2514431"/>
              <a:ext cx="54635" cy="215219"/>
            </a:xfrm>
            <a:custGeom>
              <a:avLst/>
              <a:gdLst/>
              <a:ahLst/>
              <a:cxnLst/>
              <a:rect l="l" t="t" r="r" b="b"/>
              <a:pathLst>
                <a:path w="54635" h="215219" extrusionOk="0">
                  <a:moveTo>
                    <a:pt x="0" y="0"/>
                  </a:moveTo>
                  <a:lnTo>
                    <a:pt x="0" y="215219"/>
                  </a:lnTo>
                  <a:lnTo>
                    <a:pt x="54636" y="215219"/>
                  </a:lnTo>
                  <a:lnTo>
                    <a:pt x="54636"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7" name="Google Shape;257;p9"/>
            <p:cNvSpPr/>
            <p:nvPr/>
          </p:nvSpPr>
          <p:spPr>
            <a:xfrm>
              <a:off x="107182" y="2456987"/>
              <a:ext cx="55107" cy="55107"/>
            </a:xfrm>
            <a:custGeom>
              <a:avLst/>
              <a:gdLst/>
              <a:ahLst/>
              <a:cxnLst/>
              <a:rect l="l" t="t" r="r" b="b"/>
              <a:pathLst>
                <a:path w="55107" h="55107" extrusionOk="0">
                  <a:moveTo>
                    <a:pt x="0" y="0"/>
                  </a:moveTo>
                  <a:lnTo>
                    <a:pt x="0" y="55108"/>
                  </a:lnTo>
                  <a:lnTo>
                    <a:pt x="55108" y="55108"/>
                  </a:lnTo>
                  <a:lnTo>
                    <a:pt x="55108"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8" name="Google Shape;258;p9"/>
            <p:cNvSpPr/>
            <p:nvPr/>
          </p:nvSpPr>
          <p:spPr>
            <a:xfrm>
              <a:off x="107968" y="2732144"/>
              <a:ext cx="54164" cy="163930"/>
            </a:xfrm>
            <a:custGeom>
              <a:avLst/>
              <a:gdLst/>
              <a:ahLst/>
              <a:cxnLst/>
              <a:rect l="l" t="t" r="r" b="b"/>
              <a:pathLst>
                <a:path w="54164" h="163930" extrusionOk="0">
                  <a:moveTo>
                    <a:pt x="0" y="0"/>
                  </a:moveTo>
                  <a:lnTo>
                    <a:pt x="0" y="163930"/>
                  </a:lnTo>
                  <a:lnTo>
                    <a:pt x="54164" y="163930"/>
                  </a:lnTo>
                  <a:lnTo>
                    <a:pt x="54164"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9" name="Google Shape;259;p9"/>
            <p:cNvSpPr/>
            <p:nvPr/>
          </p:nvSpPr>
          <p:spPr>
            <a:xfrm>
              <a:off x="107749" y="2341425"/>
              <a:ext cx="54370" cy="112911"/>
            </a:xfrm>
            <a:custGeom>
              <a:avLst/>
              <a:gdLst/>
              <a:ahLst/>
              <a:cxnLst/>
              <a:rect l="l" t="t" r="r" b="b"/>
              <a:pathLst>
                <a:path w="110395" h="112911" extrusionOk="0">
                  <a:moveTo>
                    <a:pt x="0" y="0"/>
                  </a:moveTo>
                  <a:lnTo>
                    <a:pt x="0" y="112911"/>
                  </a:lnTo>
                  <a:lnTo>
                    <a:pt x="110395" y="112911"/>
                  </a:lnTo>
                  <a:lnTo>
                    <a:pt x="110395"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0" name="Google Shape;260;p9"/>
            <p:cNvSpPr/>
            <p:nvPr/>
          </p:nvSpPr>
          <p:spPr>
            <a:xfrm>
              <a:off x="107317" y="2226019"/>
              <a:ext cx="54838" cy="112799"/>
            </a:xfrm>
            <a:custGeom>
              <a:avLst/>
              <a:gdLst/>
              <a:ahLst/>
              <a:cxnLst/>
              <a:rect l="l" t="t" r="r" b="b"/>
              <a:pathLst>
                <a:path w="54838" h="112799" extrusionOk="0">
                  <a:moveTo>
                    <a:pt x="0" y="0"/>
                  </a:moveTo>
                  <a:lnTo>
                    <a:pt x="0" y="112799"/>
                  </a:lnTo>
                  <a:lnTo>
                    <a:pt x="54838" y="112799"/>
                  </a:lnTo>
                  <a:lnTo>
                    <a:pt x="54838"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1" name="Google Shape;261;p9"/>
            <p:cNvSpPr/>
            <p:nvPr/>
          </p:nvSpPr>
          <p:spPr>
            <a:xfrm>
              <a:off x="280278" y="3068676"/>
              <a:ext cx="51760" cy="51760"/>
            </a:xfrm>
            <a:custGeom>
              <a:avLst/>
              <a:gdLst/>
              <a:ahLst/>
              <a:cxnLst/>
              <a:rect l="l" t="t" r="r" b="b"/>
              <a:pathLst>
                <a:path w="51760" h="51760" extrusionOk="0">
                  <a:moveTo>
                    <a:pt x="0" y="0"/>
                  </a:moveTo>
                  <a:lnTo>
                    <a:pt x="0" y="51760"/>
                  </a:lnTo>
                  <a:lnTo>
                    <a:pt x="51760" y="51760"/>
                  </a:lnTo>
                  <a:lnTo>
                    <a:pt x="51760"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2" name="Google Shape;262;p9"/>
            <p:cNvSpPr/>
            <p:nvPr/>
          </p:nvSpPr>
          <p:spPr>
            <a:xfrm>
              <a:off x="391887" y="2852716"/>
              <a:ext cx="51603" cy="153573"/>
            </a:xfrm>
            <a:custGeom>
              <a:avLst/>
              <a:gdLst/>
              <a:ahLst/>
              <a:cxnLst/>
              <a:rect l="l" t="t" r="r" b="b"/>
              <a:pathLst>
                <a:path w="51603" h="153573" extrusionOk="0">
                  <a:moveTo>
                    <a:pt x="0" y="0"/>
                  </a:moveTo>
                  <a:lnTo>
                    <a:pt x="0" y="153574"/>
                  </a:lnTo>
                  <a:lnTo>
                    <a:pt x="51603" y="153574"/>
                  </a:lnTo>
                  <a:lnTo>
                    <a:pt x="51603"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3" name="Google Shape;263;p9"/>
            <p:cNvSpPr/>
            <p:nvPr/>
          </p:nvSpPr>
          <p:spPr>
            <a:xfrm>
              <a:off x="391819" y="3009030"/>
              <a:ext cx="217353" cy="110777"/>
            </a:xfrm>
            <a:custGeom>
              <a:avLst/>
              <a:gdLst/>
              <a:ahLst/>
              <a:cxnLst/>
              <a:rect l="l" t="t" r="r" b="b"/>
              <a:pathLst>
                <a:path w="217353" h="110777" extrusionOk="0">
                  <a:moveTo>
                    <a:pt x="0" y="0"/>
                  </a:moveTo>
                  <a:lnTo>
                    <a:pt x="0" y="110777"/>
                  </a:lnTo>
                  <a:lnTo>
                    <a:pt x="217353" y="110777"/>
                  </a:lnTo>
                  <a:lnTo>
                    <a:pt x="217353"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4" name="Google Shape;264;p9"/>
            <p:cNvSpPr/>
            <p:nvPr/>
          </p:nvSpPr>
          <p:spPr>
            <a:xfrm>
              <a:off x="335004" y="2956012"/>
              <a:ext cx="54074" cy="163930"/>
            </a:xfrm>
            <a:custGeom>
              <a:avLst/>
              <a:gdLst/>
              <a:ahLst/>
              <a:cxnLst/>
              <a:rect l="l" t="t" r="r" b="b"/>
              <a:pathLst>
                <a:path w="54074" h="163930" extrusionOk="0">
                  <a:moveTo>
                    <a:pt x="0" y="0"/>
                  </a:moveTo>
                  <a:lnTo>
                    <a:pt x="0" y="163930"/>
                  </a:lnTo>
                  <a:lnTo>
                    <a:pt x="54074" y="163930"/>
                  </a:lnTo>
                  <a:lnTo>
                    <a:pt x="54074"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5" name="Google Shape;265;p9"/>
            <p:cNvSpPr/>
            <p:nvPr/>
          </p:nvSpPr>
          <p:spPr>
            <a:xfrm>
              <a:off x="727206" y="3179633"/>
              <a:ext cx="114596" cy="115517"/>
            </a:xfrm>
            <a:custGeom>
              <a:avLst/>
              <a:gdLst/>
              <a:ahLst/>
              <a:cxnLst/>
              <a:rect l="l" t="t" r="r" b="b"/>
              <a:pathLst>
                <a:path w="114596" h="115517" extrusionOk="0">
                  <a:moveTo>
                    <a:pt x="0" y="0"/>
                  </a:moveTo>
                  <a:lnTo>
                    <a:pt x="0" y="115517"/>
                  </a:lnTo>
                  <a:lnTo>
                    <a:pt x="114596" y="115517"/>
                  </a:lnTo>
                  <a:lnTo>
                    <a:pt x="114596"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6" name="Google Shape;266;p9"/>
            <p:cNvSpPr/>
            <p:nvPr/>
          </p:nvSpPr>
          <p:spPr>
            <a:xfrm>
              <a:off x="388921" y="3235842"/>
              <a:ext cx="219891" cy="59398"/>
            </a:xfrm>
            <a:custGeom>
              <a:avLst/>
              <a:gdLst/>
              <a:ahLst/>
              <a:cxnLst/>
              <a:rect l="l" t="t" r="r" b="b"/>
              <a:pathLst>
                <a:path w="219891" h="59398" extrusionOk="0">
                  <a:moveTo>
                    <a:pt x="0" y="0"/>
                  </a:moveTo>
                  <a:lnTo>
                    <a:pt x="0" y="59399"/>
                  </a:lnTo>
                  <a:lnTo>
                    <a:pt x="219892" y="59399"/>
                  </a:lnTo>
                  <a:lnTo>
                    <a:pt x="219892"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7" name="Google Shape;267;p9"/>
            <p:cNvSpPr/>
            <p:nvPr/>
          </p:nvSpPr>
          <p:spPr>
            <a:xfrm>
              <a:off x="496688" y="3122436"/>
              <a:ext cx="111990" cy="110777"/>
            </a:xfrm>
            <a:custGeom>
              <a:avLst/>
              <a:gdLst/>
              <a:ahLst/>
              <a:cxnLst/>
              <a:rect l="l" t="t" r="r" b="b"/>
              <a:pathLst>
                <a:path w="111990" h="110777" extrusionOk="0">
                  <a:moveTo>
                    <a:pt x="0" y="0"/>
                  </a:moveTo>
                  <a:lnTo>
                    <a:pt x="0" y="110777"/>
                  </a:lnTo>
                  <a:lnTo>
                    <a:pt x="111990" y="110777"/>
                  </a:lnTo>
                  <a:lnTo>
                    <a:pt x="111990"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8" name="Google Shape;268;p9"/>
            <p:cNvSpPr/>
            <p:nvPr/>
          </p:nvSpPr>
          <p:spPr>
            <a:xfrm>
              <a:off x="223036" y="2615840"/>
              <a:ext cx="54074" cy="55107"/>
            </a:xfrm>
            <a:custGeom>
              <a:avLst/>
              <a:gdLst/>
              <a:ahLst/>
              <a:cxnLst/>
              <a:rect l="l" t="t" r="r" b="b"/>
              <a:pathLst>
                <a:path w="54074" h="55107" extrusionOk="0">
                  <a:moveTo>
                    <a:pt x="0" y="0"/>
                  </a:moveTo>
                  <a:lnTo>
                    <a:pt x="0" y="55108"/>
                  </a:lnTo>
                  <a:lnTo>
                    <a:pt x="54074" y="55108"/>
                  </a:lnTo>
                  <a:lnTo>
                    <a:pt x="54074"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9" name="Google Shape;269;p9"/>
            <p:cNvSpPr/>
            <p:nvPr/>
          </p:nvSpPr>
          <p:spPr>
            <a:xfrm>
              <a:off x="669155" y="3064340"/>
              <a:ext cx="54928" cy="55938"/>
            </a:xfrm>
            <a:custGeom>
              <a:avLst/>
              <a:gdLst/>
              <a:ahLst/>
              <a:cxnLst/>
              <a:rect l="l" t="t" r="r" b="b"/>
              <a:pathLst>
                <a:path w="54928" h="55938" extrusionOk="0">
                  <a:moveTo>
                    <a:pt x="0" y="0"/>
                  </a:moveTo>
                  <a:lnTo>
                    <a:pt x="0" y="55939"/>
                  </a:lnTo>
                  <a:lnTo>
                    <a:pt x="54928" y="55939"/>
                  </a:lnTo>
                  <a:lnTo>
                    <a:pt x="54928"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0" name="Google Shape;270;p9"/>
            <p:cNvSpPr/>
            <p:nvPr/>
          </p:nvSpPr>
          <p:spPr>
            <a:xfrm>
              <a:off x="280166" y="2673239"/>
              <a:ext cx="51760" cy="110058"/>
            </a:xfrm>
            <a:custGeom>
              <a:avLst/>
              <a:gdLst/>
              <a:ahLst/>
              <a:cxnLst/>
              <a:rect l="l" t="t" r="r" b="b"/>
              <a:pathLst>
                <a:path w="51760" h="110058" extrusionOk="0">
                  <a:moveTo>
                    <a:pt x="0" y="0"/>
                  </a:moveTo>
                  <a:lnTo>
                    <a:pt x="0" y="110058"/>
                  </a:lnTo>
                  <a:lnTo>
                    <a:pt x="51760" y="110058"/>
                  </a:lnTo>
                  <a:lnTo>
                    <a:pt x="51760"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1" name="Google Shape;271;p9"/>
            <p:cNvSpPr/>
            <p:nvPr/>
          </p:nvSpPr>
          <p:spPr>
            <a:xfrm>
              <a:off x="611913" y="3179723"/>
              <a:ext cx="54074" cy="115517"/>
            </a:xfrm>
            <a:custGeom>
              <a:avLst/>
              <a:gdLst/>
              <a:ahLst/>
              <a:cxnLst/>
              <a:rect l="l" t="t" r="r" b="b"/>
              <a:pathLst>
                <a:path w="54074" h="115517" extrusionOk="0">
                  <a:moveTo>
                    <a:pt x="0" y="0"/>
                  </a:moveTo>
                  <a:lnTo>
                    <a:pt x="0" y="115517"/>
                  </a:lnTo>
                  <a:lnTo>
                    <a:pt x="54074" y="115517"/>
                  </a:lnTo>
                  <a:lnTo>
                    <a:pt x="54074"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2" name="Google Shape;272;p9"/>
            <p:cNvSpPr/>
            <p:nvPr/>
          </p:nvSpPr>
          <p:spPr>
            <a:xfrm>
              <a:off x="107834" y="3182509"/>
              <a:ext cx="111990" cy="112731"/>
            </a:xfrm>
            <a:custGeom>
              <a:avLst/>
              <a:gdLst/>
              <a:ahLst/>
              <a:cxnLst/>
              <a:rect l="l" t="t" r="r" b="b"/>
              <a:pathLst>
                <a:path w="111990" h="112731" extrusionOk="0">
                  <a:moveTo>
                    <a:pt x="0" y="0"/>
                  </a:moveTo>
                  <a:lnTo>
                    <a:pt x="0" y="112732"/>
                  </a:lnTo>
                  <a:lnTo>
                    <a:pt x="111990" y="112732"/>
                  </a:lnTo>
                  <a:lnTo>
                    <a:pt x="111990"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3" name="Google Shape;273;p9"/>
            <p:cNvSpPr/>
            <p:nvPr/>
          </p:nvSpPr>
          <p:spPr>
            <a:xfrm>
              <a:off x="611913" y="3013209"/>
              <a:ext cx="54074" cy="163930"/>
            </a:xfrm>
            <a:custGeom>
              <a:avLst/>
              <a:gdLst/>
              <a:ahLst/>
              <a:cxnLst/>
              <a:rect l="l" t="t" r="r" b="b"/>
              <a:pathLst>
                <a:path w="54074" h="163930" extrusionOk="0">
                  <a:moveTo>
                    <a:pt x="0" y="0"/>
                  </a:moveTo>
                  <a:lnTo>
                    <a:pt x="0" y="163930"/>
                  </a:lnTo>
                  <a:lnTo>
                    <a:pt x="54074" y="163930"/>
                  </a:lnTo>
                  <a:lnTo>
                    <a:pt x="54074"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4" name="Google Shape;274;p9"/>
            <p:cNvSpPr/>
            <p:nvPr/>
          </p:nvSpPr>
          <p:spPr>
            <a:xfrm>
              <a:off x="165323" y="2558373"/>
              <a:ext cx="54635" cy="112327"/>
            </a:xfrm>
            <a:custGeom>
              <a:avLst/>
              <a:gdLst/>
              <a:ahLst/>
              <a:cxnLst/>
              <a:rect l="l" t="t" r="r" b="b"/>
              <a:pathLst>
                <a:path w="54635" h="112327" extrusionOk="0">
                  <a:moveTo>
                    <a:pt x="0" y="0"/>
                  </a:moveTo>
                  <a:lnTo>
                    <a:pt x="0" y="112327"/>
                  </a:lnTo>
                  <a:lnTo>
                    <a:pt x="54636" y="112327"/>
                  </a:lnTo>
                  <a:lnTo>
                    <a:pt x="54636"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5" name="Google Shape;275;p9"/>
            <p:cNvSpPr/>
            <p:nvPr/>
          </p:nvSpPr>
          <p:spPr>
            <a:xfrm>
              <a:off x="222992" y="3235842"/>
              <a:ext cx="166064" cy="59398"/>
            </a:xfrm>
            <a:custGeom>
              <a:avLst/>
              <a:gdLst/>
              <a:ahLst/>
              <a:cxnLst/>
              <a:rect l="l" t="t" r="r" b="b"/>
              <a:pathLst>
                <a:path w="166064" h="59398" extrusionOk="0">
                  <a:moveTo>
                    <a:pt x="0" y="0"/>
                  </a:moveTo>
                  <a:lnTo>
                    <a:pt x="0" y="59399"/>
                  </a:lnTo>
                  <a:lnTo>
                    <a:pt x="166065" y="59399"/>
                  </a:lnTo>
                  <a:lnTo>
                    <a:pt x="166065"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6" name="Google Shape;276;p9"/>
            <p:cNvSpPr/>
            <p:nvPr/>
          </p:nvSpPr>
          <p:spPr>
            <a:xfrm>
              <a:off x="669155" y="3123020"/>
              <a:ext cx="54928" cy="172220"/>
            </a:xfrm>
            <a:custGeom>
              <a:avLst/>
              <a:gdLst/>
              <a:ahLst/>
              <a:cxnLst/>
              <a:rect l="l" t="t" r="r" b="b"/>
              <a:pathLst>
                <a:path w="54928" h="172220" extrusionOk="0">
                  <a:moveTo>
                    <a:pt x="0" y="0"/>
                  </a:moveTo>
                  <a:lnTo>
                    <a:pt x="0" y="172220"/>
                  </a:lnTo>
                  <a:lnTo>
                    <a:pt x="54928" y="172220"/>
                  </a:lnTo>
                  <a:lnTo>
                    <a:pt x="54928"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7" name="Google Shape;277;p9"/>
            <p:cNvSpPr/>
            <p:nvPr/>
          </p:nvSpPr>
          <p:spPr>
            <a:xfrm>
              <a:off x="223036" y="3068564"/>
              <a:ext cx="54074" cy="164671"/>
            </a:xfrm>
            <a:custGeom>
              <a:avLst/>
              <a:gdLst/>
              <a:ahLst/>
              <a:cxnLst/>
              <a:rect l="l" t="t" r="r" b="b"/>
              <a:pathLst>
                <a:path w="54074" h="164671" extrusionOk="0">
                  <a:moveTo>
                    <a:pt x="0" y="0"/>
                  </a:moveTo>
                  <a:lnTo>
                    <a:pt x="0" y="164672"/>
                  </a:lnTo>
                  <a:lnTo>
                    <a:pt x="54074" y="164672"/>
                  </a:lnTo>
                  <a:lnTo>
                    <a:pt x="54074"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8" name="Google Shape;278;p9"/>
            <p:cNvSpPr/>
            <p:nvPr/>
          </p:nvSpPr>
          <p:spPr>
            <a:xfrm>
              <a:off x="223104" y="2898545"/>
              <a:ext cx="166131" cy="55017"/>
            </a:xfrm>
            <a:custGeom>
              <a:avLst/>
              <a:gdLst/>
              <a:ahLst/>
              <a:cxnLst/>
              <a:rect l="l" t="t" r="r" b="b"/>
              <a:pathLst>
                <a:path w="166131" h="55017" extrusionOk="0">
                  <a:moveTo>
                    <a:pt x="0" y="0"/>
                  </a:moveTo>
                  <a:lnTo>
                    <a:pt x="0" y="55018"/>
                  </a:lnTo>
                  <a:lnTo>
                    <a:pt x="166132" y="55018"/>
                  </a:lnTo>
                  <a:lnTo>
                    <a:pt x="166132"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9" name="Google Shape;279;p9"/>
            <p:cNvSpPr/>
            <p:nvPr/>
          </p:nvSpPr>
          <p:spPr>
            <a:xfrm>
              <a:off x="107229" y="2898543"/>
              <a:ext cx="112875" cy="55017"/>
            </a:xfrm>
            <a:custGeom>
              <a:avLst/>
              <a:gdLst/>
              <a:ahLst/>
              <a:cxnLst/>
              <a:rect l="l" t="t" r="r" b="b"/>
              <a:pathLst>
                <a:path w="212972" h="55017" extrusionOk="0">
                  <a:moveTo>
                    <a:pt x="0" y="0"/>
                  </a:moveTo>
                  <a:lnTo>
                    <a:pt x="0" y="55018"/>
                  </a:lnTo>
                  <a:lnTo>
                    <a:pt x="212972" y="55018"/>
                  </a:lnTo>
                  <a:lnTo>
                    <a:pt x="212972"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0" name="Google Shape;280;p9"/>
            <p:cNvSpPr/>
            <p:nvPr/>
          </p:nvSpPr>
          <p:spPr>
            <a:xfrm>
              <a:off x="165165" y="2673194"/>
              <a:ext cx="112147" cy="109900"/>
            </a:xfrm>
            <a:custGeom>
              <a:avLst/>
              <a:gdLst/>
              <a:ahLst/>
              <a:cxnLst/>
              <a:rect l="l" t="t" r="r" b="b"/>
              <a:pathLst>
                <a:path w="112147" h="109900" extrusionOk="0">
                  <a:moveTo>
                    <a:pt x="0" y="0"/>
                  </a:moveTo>
                  <a:lnTo>
                    <a:pt x="0" y="109901"/>
                  </a:lnTo>
                  <a:lnTo>
                    <a:pt x="112148" y="109901"/>
                  </a:lnTo>
                  <a:lnTo>
                    <a:pt x="112148"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1" name="Google Shape;281;p9"/>
            <p:cNvSpPr/>
            <p:nvPr/>
          </p:nvSpPr>
          <p:spPr>
            <a:xfrm>
              <a:off x="165345" y="2785544"/>
              <a:ext cx="223329" cy="110777"/>
            </a:xfrm>
            <a:custGeom>
              <a:avLst/>
              <a:gdLst/>
              <a:ahLst/>
              <a:cxnLst/>
              <a:rect l="l" t="t" r="r" b="b"/>
              <a:pathLst>
                <a:path w="223329" h="110777" extrusionOk="0">
                  <a:moveTo>
                    <a:pt x="0" y="0"/>
                  </a:moveTo>
                  <a:lnTo>
                    <a:pt x="0" y="110777"/>
                  </a:lnTo>
                  <a:lnTo>
                    <a:pt x="223329" y="110777"/>
                  </a:lnTo>
                  <a:lnTo>
                    <a:pt x="223329"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2" name="Google Shape;282;p9"/>
            <p:cNvSpPr/>
            <p:nvPr/>
          </p:nvSpPr>
          <p:spPr>
            <a:xfrm>
              <a:off x="107182" y="2956057"/>
              <a:ext cx="224744" cy="110777"/>
            </a:xfrm>
            <a:custGeom>
              <a:avLst/>
              <a:gdLst/>
              <a:ahLst/>
              <a:cxnLst/>
              <a:rect l="l" t="t" r="r" b="b"/>
              <a:pathLst>
                <a:path w="224744" h="110777" extrusionOk="0">
                  <a:moveTo>
                    <a:pt x="0" y="0"/>
                  </a:moveTo>
                  <a:lnTo>
                    <a:pt x="0" y="110777"/>
                  </a:lnTo>
                  <a:lnTo>
                    <a:pt x="224744" y="110777"/>
                  </a:lnTo>
                  <a:lnTo>
                    <a:pt x="224744"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3" name="Google Shape;283;p9"/>
            <p:cNvSpPr/>
            <p:nvPr/>
          </p:nvSpPr>
          <p:spPr>
            <a:xfrm>
              <a:off x="280391" y="3122279"/>
              <a:ext cx="212882" cy="110867"/>
            </a:xfrm>
            <a:custGeom>
              <a:avLst/>
              <a:gdLst/>
              <a:ahLst/>
              <a:cxnLst/>
              <a:rect l="l" t="t" r="r" b="b"/>
              <a:pathLst>
                <a:path w="212882" h="110867" extrusionOk="0">
                  <a:moveTo>
                    <a:pt x="0" y="0"/>
                  </a:moveTo>
                  <a:lnTo>
                    <a:pt x="0" y="110867"/>
                  </a:lnTo>
                  <a:lnTo>
                    <a:pt x="212883" y="110867"/>
                  </a:lnTo>
                  <a:lnTo>
                    <a:pt x="212883"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4" name="Google Shape;284;p9"/>
            <p:cNvSpPr/>
            <p:nvPr/>
          </p:nvSpPr>
          <p:spPr>
            <a:xfrm>
              <a:off x="107229" y="3069213"/>
              <a:ext cx="112775" cy="110777"/>
            </a:xfrm>
            <a:custGeom>
              <a:avLst/>
              <a:gdLst/>
              <a:ahLst/>
              <a:cxnLst/>
              <a:rect l="l" t="t" r="r" b="b"/>
              <a:pathLst>
                <a:path w="220049" h="110777" extrusionOk="0">
                  <a:moveTo>
                    <a:pt x="0" y="0"/>
                  </a:moveTo>
                  <a:lnTo>
                    <a:pt x="0" y="110777"/>
                  </a:lnTo>
                  <a:lnTo>
                    <a:pt x="220049" y="110777"/>
                  </a:lnTo>
                  <a:lnTo>
                    <a:pt x="220049"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85" name="Google Shape;285;p9"/>
          <p:cNvGrpSpPr/>
          <p:nvPr/>
        </p:nvGrpSpPr>
        <p:grpSpPr>
          <a:xfrm flipH="1">
            <a:off x="6029281" y="610112"/>
            <a:ext cx="3114715" cy="4533390"/>
            <a:chOff x="107182" y="2226019"/>
            <a:chExt cx="734620" cy="1069221"/>
          </a:xfrm>
        </p:grpSpPr>
        <p:sp>
          <p:nvSpPr>
            <p:cNvPr id="286" name="Google Shape;286;p9"/>
            <p:cNvSpPr/>
            <p:nvPr/>
          </p:nvSpPr>
          <p:spPr>
            <a:xfrm>
              <a:off x="107654" y="2514431"/>
              <a:ext cx="54635" cy="215219"/>
            </a:xfrm>
            <a:custGeom>
              <a:avLst/>
              <a:gdLst/>
              <a:ahLst/>
              <a:cxnLst/>
              <a:rect l="l" t="t" r="r" b="b"/>
              <a:pathLst>
                <a:path w="54635" h="215219" extrusionOk="0">
                  <a:moveTo>
                    <a:pt x="0" y="0"/>
                  </a:moveTo>
                  <a:lnTo>
                    <a:pt x="0" y="215219"/>
                  </a:lnTo>
                  <a:lnTo>
                    <a:pt x="54636" y="215219"/>
                  </a:lnTo>
                  <a:lnTo>
                    <a:pt x="54636"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7" name="Google Shape;287;p9"/>
            <p:cNvSpPr/>
            <p:nvPr/>
          </p:nvSpPr>
          <p:spPr>
            <a:xfrm>
              <a:off x="107182" y="2456987"/>
              <a:ext cx="55107" cy="55107"/>
            </a:xfrm>
            <a:custGeom>
              <a:avLst/>
              <a:gdLst/>
              <a:ahLst/>
              <a:cxnLst/>
              <a:rect l="l" t="t" r="r" b="b"/>
              <a:pathLst>
                <a:path w="55107" h="55107" extrusionOk="0">
                  <a:moveTo>
                    <a:pt x="0" y="0"/>
                  </a:moveTo>
                  <a:lnTo>
                    <a:pt x="0" y="55108"/>
                  </a:lnTo>
                  <a:lnTo>
                    <a:pt x="55108" y="55108"/>
                  </a:lnTo>
                  <a:lnTo>
                    <a:pt x="55108"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8" name="Google Shape;288;p9"/>
            <p:cNvSpPr/>
            <p:nvPr/>
          </p:nvSpPr>
          <p:spPr>
            <a:xfrm>
              <a:off x="107968" y="2732144"/>
              <a:ext cx="54164" cy="163930"/>
            </a:xfrm>
            <a:custGeom>
              <a:avLst/>
              <a:gdLst/>
              <a:ahLst/>
              <a:cxnLst/>
              <a:rect l="l" t="t" r="r" b="b"/>
              <a:pathLst>
                <a:path w="54164" h="163930" extrusionOk="0">
                  <a:moveTo>
                    <a:pt x="0" y="0"/>
                  </a:moveTo>
                  <a:lnTo>
                    <a:pt x="0" y="163930"/>
                  </a:lnTo>
                  <a:lnTo>
                    <a:pt x="54164" y="163930"/>
                  </a:lnTo>
                  <a:lnTo>
                    <a:pt x="54164"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9" name="Google Shape;289;p9"/>
            <p:cNvSpPr/>
            <p:nvPr/>
          </p:nvSpPr>
          <p:spPr>
            <a:xfrm>
              <a:off x="107749" y="2341425"/>
              <a:ext cx="54370" cy="112911"/>
            </a:xfrm>
            <a:custGeom>
              <a:avLst/>
              <a:gdLst/>
              <a:ahLst/>
              <a:cxnLst/>
              <a:rect l="l" t="t" r="r" b="b"/>
              <a:pathLst>
                <a:path w="110395" h="112911" extrusionOk="0">
                  <a:moveTo>
                    <a:pt x="0" y="0"/>
                  </a:moveTo>
                  <a:lnTo>
                    <a:pt x="0" y="112911"/>
                  </a:lnTo>
                  <a:lnTo>
                    <a:pt x="110395" y="112911"/>
                  </a:lnTo>
                  <a:lnTo>
                    <a:pt x="110395"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0" name="Google Shape;290;p9"/>
            <p:cNvSpPr/>
            <p:nvPr/>
          </p:nvSpPr>
          <p:spPr>
            <a:xfrm>
              <a:off x="107317" y="2226019"/>
              <a:ext cx="54838" cy="112799"/>
            </a:xfrm>
            <a:custGeom>
              <a:avLst/>
              <a:gdLst/>
              <a:ahLst/>
              <a:cxnLst/>
              <a:rect l="l" t="t" r="r" b="b"/>
              <a:pathLst>
                <a:path w="54838" h="112799" extrusionOk="0">
                  <a:moveTo>
                    <a:pt x="0" y="0"/>
                  </a:moveTo>
                  <a:lnTo>
                    <a:pt x="0" y="112799"/>
                  </a:lnTo>
                  <a:lnTo>
                    <a:pt x="54838" y="112799"/>
                  </a:lnTo>
                  <a:lnTo>
                    <a:pt x="54838"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1" name="Google Shape;291;p9"/>
            <p:cNvSpPr/>
            <p:nvPr/>
          </p:nvSpPr>
          <p:spPr>
            <a:xfrm>
              <a:off x="280278" y="3068676"/>
              <a:ext cx="51760" cy="51760"/>
            </a:xfrm>
            <a:custGeom>
              <a:avLst/>
              <a:gdLst/>
              <a:ahLst/>
              <a:cxnLst/>
              <a:rect l="l" t="t" r="r" b="b"/>
              <a:pathLst>
                <a:path w="51760" h="51760" extrusionOk="0">
                  <a:moveTo>
                    <a:pt x="0" y="0"/>
                  </a:moveTo>
                  <a:lnTo>
                    <a:pt x="0" y="51760"/>
                  </a:lnTo>
                  <a:lnTo>
                    <a:pt x="51760" y="51760"/>
                  </a:lnTo>
                  <a:lnTo>
                    <a:pt x="51760"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2" name="Google Shape;292;p9"/>
            <p:cNvSpPr/>
            <p:nvPr/>
          </p:nvSpPr>
          <p:spPr>
            <a:xfrm>
              <a:off x="391887" y="2852716"/>
              <a:ext cx="51603" cy="153573"/>
            </a:xfrm>
            <a:custGeom>
              <a:avLst/>
              <a:gdLst/>
              <a:ahLst/>
              <a:cxnLst/>
              <a:rect l="l" t="t" r="r" b="b"/>
              <a:pathLst>
                <a:path w="51603" h="153573" extrusionOk="0">
                  <a:moveTo>
                    <a:pt x="0" y="0"/>
                  </a:moveTo>
                  <a:lnTo>
                    <a:pt x="0" y="153574"/>
                  </a:lnTo>
                  <a:lnTo>
                    <a:pt x="51603" y="153574"/>
                  </a:lnTo>
                  <a:lnTo>
                    <a:pt x="51603"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3" name="Google Shape;293;p9"/>
            <p:cNvSpPr/>
            <p:nvPr/>
          </p:nvSpPr>
          <p:spPr>
            <a:xfrm>
              <a:off x="391819" y="3009030"/>
              <a:ext cx="217353" cy="110777"/>
            </a:xfrm>
            <a:custGeom>
              <a:avLst/>
              <a:gdLst/>
              <a:ahLst/>
              <a:cxnLst/>
              <a:rect l="l" t="t" r="r" b="b"/>
              <a:pathLst>
                <a:path w="217353" h="110777" extrusionOk="0">
                  <a:moveTo>
                    <a:pt x="0" y="0"/>
                  </a:moveTo>
                  <a:lnTo>
                    <a:pt x="0" y="110777"/>
                  </a:lnTo>
                  <a:lnTo>
                    <a:pt x="217353" y="110777"/>
                  </a:lnTo>
                  <a:lnTo>
                    <a:pt x="217353"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4" name="Google Shape;294;p9"/>
            <p:cNvSpPr/>
            <p:nvPr/>
          </p:nvSpPr>
          <p:spPr>
            <a:xfrm>
              <a:off x="335004" y="2956012"/>
              <a:ext cx="54074" cy="163930"/>
            </a:xfrm>
            <a:custGeom>
              <a:avLst/>
              <a:gdLst/>
              <a:ahLst/>
              <a:cxnLst/>
              <a:rect l="l" t="t" r="r" b="b"/>
              <a:pathLst>
                <a:path w="54074" h="163930" extrusionOk="0">
                  <a:moveTo>
                    <a:pt x="0" y="0"/>
                  </a:moveTo>
                  <a:lnTo>
                    <a:pt x="0" y="163930"/>
                  </a:lnTo>
                  <a:lnTo>
                    <a:pt x="54074" y="163930"/>
                  </a:lnTo>
                  <a:lnTo>
                    <a:pt x="54074"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5" name="Google Shape;295;p9"/>
            <p:cNvSpPr/>
            <p:nvPr/>
          </p:nvSpPr>
          <p:spPr>
            <a:xfrm>
              <a:off x="727206" y="3179633"/>
              <a:ext cx="114596" cy="115517"/>
            </a:xfrm>
            <a:custGeom>
              <a:avLst/>
              <a:gdLst/>
              <a:ahLst/>
              <a:cxnLst/>
              <a:rect l="l" t="t" r="r" b="b"/>
              <a:pathLst>
                <a:path w="114596" h="115517" extrusionOk="0">
                  <a:moveTo>
                    <a:pt x="0" y="0"/>
                  </a:moveTo>
                  <a:lnTo>
                    <a:pt x="0" y="115517"/>
                  </a:lnTo>
                  <a:lnTo>
                    <a:pt x="114596" y="115517"/>
                  </a:lnTo>
                  <a:lnTo>
                    <a:pt x="114596"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6" name="Google Shape;296;p9"/>
            <p:cNvSpPr/>
            <p:nvPr/>
          </p:nvSpPr>
          <p:spPr>
            <a:xfrm>
              <a:off x="388921" y="3235842"/>
              <a:ext cx="219891" cy="59398"/>
            </a:xfrm>
            <a:custGeom>
              <a:avLst/>
              <a:gdLst/>
              <a:ahLst/>
              <a:cxnLst/>
              <a:rect l="l" t="t" r="r" b="b"/>
              <a:pathLst>
                <a:path w="219891" h="59398" extrusionOk="0">
                  <a:moveTo>
                    <a:pt x="0" y="0"/>
                  </a:moveTo>
                  <a:lnTo>
                    <a:pt x="0" y="59399"/>
                  </a:lnTo>
                  <a:lnTo>
                    <a:pt x="219892" y="59399"/>
                  </a:lnTo>
                  <a:lnTo>
                    <a:pt x="219892"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7" name="Google Shape;297;p9"/>
            <p:cNvSpPr/>
            <p:nvPr/>
          </p:nvSpPr>
          <p:spPr>
            <a:xfrm>
              <a:off x="496688" y="3122436"/>
              <a:ext cx="111990" cy="110777"/>
            </a:xfrm>
            <a:custGeom>
              <a:avLst/>
              <a:gdLst/>
              <a:ahLst/>
              <a:cxnLst/>
              <a:rect l="l" t="t" r="r" b="b"/>
              <a:pathLst>
                <a:path w="111990" h="110777" extrusionOk="0">
                  <a:moveTo>
                    <a:pt x="0" y="0"/>
                  </a:moveTo>
                  <a:lnTo>
                    <a:pt x="0" y="110777"/>
                  </a:lnTo>
                  <a:lnTo>
                    <a:pt x="111990" y="110777"/>
                  </a:lnTo>
                  <a:lnTo>
                    <a:pt x="111990"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8" name="Google Shape;298;p9"/>
            <p:cNvSpPr/>
            <p:nvPr/>
          </p:nvSpPr>
          <p:spPr>
            <a:xfrm>
              <a:off x="223036" y="2615840"/>
              <a:ext cx="54074" cy="55107"/>
            </a:xfrm>
            <a:custGeom>
              <a:avLst/>
              <a:gdLst/>
              <a:ahLst/>
              <a:cxnLst/>
              <a:rect l="l" t="t" r="r" b="b"/>
              <a:pathLst>
                <a:path w="54074" h="55107" extrusionOk="0">
                  <a:moveTo>
                    <a:pt x="0" y="0"/>
                  </a:moveTo>
                  <a:lnTo>
                    <a:pt x="0" y="55108"/>
                  </a:lnTo>
                  <a:lnTo>
                    <a:pt x="54074" y="55108"/>
                  </a:lnTo>
                  <a:lnTo>
                    <a:pt x="54074"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9" name="Google Shape;299;p9"/>
            <p:cNvSpPr/>
            <p:nvPr/>
          </p:nvSpPr>
          <p:spPr>
            <a:xfrm>
              <a:off x="669155" y="3064340"/>
              <a:ext cx="54928" cy="55938"/>
            </a:xfrm>
            <a:custGeom>
              <a:avLst/>
              <a:gdLst/>
              <a:ahLst/>
              <a:cxnLst/>
              <a:rect l="l" t="t" r="r" b="b"/>
              <a:pathLst>
                <a:path w="54928" h="55938" extrusionOk="0">
                  <a:moveTo>
                    <a:pt x="0" y="0"/>
                  </a:moveTo>
                  <a:lnTo>
                    <a:pt x="0" y="55939"/>
                  </a:lnTo>
                  <a:lnTo>
                    <a:pt x="54928" y="55939"/>
                  </a:lnTo>
                  <a:lnTo>
                    <a:pt x="54928"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0" name="Google Shape;300;p9"/>
            <p:cNvSpPr/>
            <p:nvPr/>
          </p:nvSpPr>
          <p:spPr>
            <a:xfrm>
              <a:off x="280166" y="2673239"/>
              <a:ext cx="51760" cy="110058"/>
            </a:xfrm>
            <a:custGeom>
              <a:avLst/>
              <a:gdLst/>
              <a:ahLst/>
              <a:cxnLst/>
              <a:rect l="l" t="t" r="r" b="b"/>
              <a:pathLst>
                <a:path w="51760" h="110058" extrusionOk="0">
                  <a:moveTo>
                    <a:pt x="0" y="0"/>
                  </a:moveTo>
                  <a:lnTo>
                    <a:pt x="0" y="110058"/>
                  </a:lnTo>
                  <a:lnTo>
                    <a:pt x="51760" y="110058"/>
                  </a:lnTo>
                  <a:lnTo>
                    <a:pt x="51760"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1" name="Google Shape;301;p9"/>
            <p:cNvSpPr/>
            <p:nvPr/>
          </p:nvSpPr>
          <p:spPr>
            <a:xfrm>
              <a:off x="611913" y="3179723"/>
              <a:ext cx="54074" cy="115517"/>
            </a:xfrm>
            <a:custGeom>
              <a:avLst/>
              <a:gdLst/>
              <a:ahLst/>
              <a:cxnLst/>
              <a:rect l="l" t="t" r="r" b="b"/>
              <a:pathLst>
                <a:path w="54074" h="115517" extrusionOk="0">
                  <a:moveTo>
                    <a:pt x="0" y="0"/>
                  </a:moveTo>
                  <a:lnTo>
                    <a:pt x="0" y="115517"/>
                  </a:lnTo>
                  <a:lnTo>
                    <a:pt x="54074" y="115517"/>
                  </a:lnTo>
                  <a:lnTo>
                    <a:pt x="54074"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2" name="Google Shape;302;p9"/>
            <p:cNvSpPr/>
            <p:nvPr/>
          </p:nvSpPr>
          <p:spPr>
            <a:xfrm>
              <a:off x="107834" y="3182509"/>
              <a:ext cx="111990" cy="112731"/>
            </a:xfrm>
            <a:custGeom>
              <a:avLst/>
              <a:gdLst/>
              <a:ahLst/>
              <a:cxnLst/>
              <a:rect l="l" t="t" r="r" b="b"/>
              <a:pathLst>
                <a:path w="111990" h="112731" extrusionOk="0">
                  <a:moveTo>
                    <a:pt x="0" y="0"/>
                  </a:moveTo>
                  <a:lnTo>
                    <a:pt x="0" y="112732"/>
                  </a:lnTo>
                  <a:lnTo>
                    <a:pt x="111990" y="112732"/>
                  </a:lnTo>
                  <a:lnTo>
                    <a:pt x="111990"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3" name="Google Shape;303;p9"/>
            <p:cNvSpPr/>
            <p:nvPr/>
          </p:nvSpPr>
          <p:spPr>
            <a:xfrm>
              <a:off x="611913" y="3013209"/>
              <a:ext cx="54074" cy="163930"/>
            </a:xfrm>
            <a:custGeom>
              <a:avLst/>
              <a:gdLst/>
              <a:ahLst/>
              <a:cxnLst/>
              <a:rect l="l" t="t" r="r" b="b"/>
              <a:pathLst>
                <a:path w="54074" h="163930" extrusionOk="0">
                  <a:moveTo>
                    <a:pt x="0" y="0"/>
                  </a:moveTo>
                  <a:lnTo>
                    <a:pt x="0" y="163930"/>
                  </a:lnTo>
                  <a:lnTo>
                    <a:pt x="54074" y="163930"/>
                  </a:lnTo>
                  <a:lnTo>
                    <a:pt x="54074"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4" name="Google Shape;304;p9"/>
            <p:cNvSpPr/>
            <p:nvPr/>
          </p:nvSpPr>
          <p:spPr>
            <a:xfrm>
              <a:off x="165323" y="2558373"/>
              <a:ext cx="54635" cy="112327"/>
            </a:xfrm>
            <a:custGeom>
              <a:avLst/>
              <a:gdLst/>
              <a:ahLst/>
              <a:cxnLst/>
              <a:rect l="l" t="t" r="r" b="b"/>
              <a:pathLst>
                <a:path w="54635" h="112327" extrusionOk="0">
                  <a:moveTo>
                    <a:pt x="0" y="0"/>
                  </a:moveTo>
                  <a:lnTo>
                    <a:pt x="0" y="112327"/>
                  </a:lnTo>
                  <a:lnTo>
                    <a:pt x="54636" y="112327"/>
                  </a:lnTo>
                  <a:lnTo>
                    <a:pt x="54636"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5" name="Google Shape;305;p9"/>
            <p:cNvSpPr/>
            <p:nvPr/>
          </p:nvSpPr>
          <p:spPr>
            <a:xfrm>
              <a:off x="222992" y="3235842"/>
              <a:ext cx="166064" cy="59398"/>
            </a:xfrm>
            <a:custGeom>
              <a:avLst/>
              <a:gdLst/>
              <a:ahLst/>
              <a:cxnLst/>
              <a:rect l="l" t="t" r="r" b="b"/>
              <a:pathLst>
                <a:path w="166064" h="59398" extrusionOk="0">
                  <a:moveTo>
                    <a:pt x="0" y="0"/>
                  </a:moveTo>
                  <a:lnTo>
                    <a:pt x="0" y="59399"/>
                  </a:lnTo>
                  <a:lnTo>
                    <a:pt x="166065" y="59399"/>
                  </a:lnTo>
                  <a:lnTo>
                    <a:pt x="166065"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6" name="Google Shape;306;p9"/>
            <p:cNvSpPr/>
            <p:nvPr/>
          </p:nvSpPr>
          <p:spPr>
            <a:xfrm>
              <a:off x="669155" y="3123020"/>
              <a:ext cx="54928" cy="172220"/>
            </a:xfrm>
            <a:custGeom>
              <a:avLst/>
              <a:gdLst/>
              <a:ahLst/>
              <a:cxnLst/>
              <a:rect l="l" t="t" r="r" b="b"/>
              <a:pathLst>
                <a:path w="54928" h="172220" extrusionOk="0">
                  <a:moveTo>
                    <a:pt x="0" y="0"/>
                  </a:moveTo>
                  <a:lnTo>
                    <a:pt x="0" y="172220"/>
                  </a:lnTo>
                  <a:lnTo>
                    <a:pt x="54928" y="172220"/>
                  </a:lnTo>
                  <a:lnTo>
                    <a:pt x="54928"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7" name="Google Shape;307;p9"/>
            <p:cNvSpPr/>
            <p:nvPr/>
          </p:nvSpPr>
          <p:spPr>
            <a:xfrm>
              <a:off x="223036" y="3068564"/>
              <a:ext cx="54074" cy="164671"/>
            </a:xfrm>
            <a:custGeom>
              <a:avLst/>
              <a:gdLst/>
              <a:ahLst/>
              <a:cxnLst/>
              <a:rect l="l" t="t" r="r" b="b"/>
              <a:pathLst>
                <a:path w="54074" h="164671" extrusionOk="0">
                  <a:moveTo>
                    <a:pt x="0" y="0"/>
                  </a:moveTo>
                  <a:lnTo>
                    <a:pt x="0" y="164672"/>
                  </a:lnTo>
                  <a:lnTo>
                    <a:pt x="54074" y="164672"/>
                  </a:lnTo>
                  <a:lnTo>
                    <a:pt x="54074"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8" name="Google Shape;308;p9"/>
            <p:cNvSpPr/>
            <p:nvPr/>
          </p:nvSpPr>
          <p:spPr>
            <a:xfrm>
              <a:off x="223104" y="2898545"/>
              <a:ext cx="166131" cy="55017"/>
            </a:xfrm>
            <a:custGeom>
              <a:avLst/>
              <a:gdLst/>
              <a:ahLst/>
              <a:cxnLst/>
              <a:rect l="l" t="t" r="r" b="b"/>
              <a:pathLst>
                <a:path w="166131" h="55017" extrusionOk="0">
                  <a:moveTo>
                    <a:pt x="0" y="0"/>
                  </a:moveTo>
                  <a:lnTo>
                    <a:pt x="0" y="55018"/>
                  </a:lnTo>
                  <a:lnTo>
                    <a:pt x="166132" y="55018"/>
                  </a:lnTo>
                  <a:lnTo>
                    <a:pt x="166132" y="0"/>
                  </a:lnTo>
                  <a:lnTo>
                    <a:pt x="0" y="0"/>
                  </a:lnTo>
                  <a:close/>
                </a:path>
              </a:pathLst>
            </a:custGeom>
            <a:solidFill>
              <a:srgbClr val="61AE4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9" name="Google Shape;309;p9"/>
            <p:cNvSpPr/>
            <p:nvPr/>
          </p:nvSpPr>
          <p:spPr>
            <a:xfrm>
              <a:off x="107229" y="2898543"/>
              <a:ext cx="112875" cy="55017"/>
            </a:xfrm>
            <a:custGeom>
              <a:avLst/>
              <a:gdLst/>
              <a:ahLst/>
              <a:cxnLst/>
              <a:rect l="l" t="t" r="r" b="b"/>
              <a:pathLst>
                <a:path w="212972" h="55017" extrusionOk="0">
                  <a:moveTo>
                    <a:pt x="0" y="0"/>
                  </a:moveTo>
                  <a:lnTo>
                    <a:pt x="0" y="55018"/>
                  </a:lnTo>
                  <a:lnTo>
                    <a:pt x="212972" y="55018"/>
                  </a:lnTo>
                  <a:lnTo>
                    <a:pt x="212972"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0" name="Google Shape;310;p9"/>
            <p:cNvSpPr/>
            <p:nvPr/>
          </p:nvSpPr>
          <p:spPr>
            <a:xfrm>
              <a:off x="165165" y="2673194"/>
              <a:ext cx="112147" cy="109900"/>
            </a:xfrm>
            <a:custGeom>
              <a:avLst/>
              <a:gdLst/>
              <a:ahLst/>
              <a:cxnLst/>
              <a:rect l="l" t="t" r="r" b="b"/>
              <a:pathLst>
                <a:path w="112147" h="109900" extrusionOk="0">
                  <a:moveTo>
                    <a:pt x="0" y="0"/>
                  </a:moveTo>
                  <a:lnTo>
                    <a:pt x="0" y="109901"/>
                  </a:lnTo>
                  <a:lnTo>
                    <a:pt x="112148" y="109901"/>
                  </a:lnTo>
                  <a:lnTo>
                    <a:pt x="112148"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1" name="Google Shape;311;p9"/>
            <p:cNvSpPr/>
            <p:nvPr/>
          </p:nvSpPr>
          <p:spPr>
            <a:xfrm>
              <a:off x="165345" y="2785544"/>
              <a:ext cx="223329" cy="110777"/>
            </a:xfrm>
            <a:custGeom>
              <a:avLst/>
              <a:gdLst/>
              <a:ahLst/>
              <a:cxnLst/>
              <a:rect l="l" t="t" r="r" b="b"/>
              <a:pathLst>
                <a:path w="223329" h="110777" extrusionOk="0">
                  <a:moveTo>
                    <a:pt x="0" y="0"/>
                  </a:moveTo>
                  <a:lnTo>
                    <a:pt x="0" y="110777"/>
                  </a:lnTo>
                  <a:lnTo>
                    <a:pt x="223329" y="110777"/>
                  </a:lnTo>
                  <a:lnTo>
                    <a:pt x="223329" y="0"/>
                  </a:lnTo>
                  <a:lnTo>
                    <a:pt x="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2" name="Google Shape;312;p9"/>
            <p:cNvSpPr/>
            <p:nvPr/>
          </p:nvSpPr>
          <p:spPr>
            <a:xfrm>
              <a:off x="107182" y="2956057"/>
              <a:ext cx="224744" cy="110777"/>
            </a:xfrm>
            <a:custGeom>
              <a:avLst/>
              <a:gdLst/>
              <a:ahLst/>
              <a:cxnLst/>
              <a:rect l="l" t="t" r="r" b="b"/>
              <a:pathLst>
                <a:path w="224744" h="110777" extrusionOk="0">
                  <a:moveTo>
                    <a:pt x="0" y="0"/>
                  </a:moveTo>
                  <a:lnTo>
                    <a:pt x="0" y="110777"/>
                  </a:lnTo>
                  <a:lnTo>
                    <a:pt x="224744" y="110777"/>
                  </a:lnTo>
                  <a:lnTo>
                    <a:pt x="224744"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3" name="Google Shape;313;p9"/>
            <p:cNvSpPr/>
            <p:nvPr/>
          </p:nvSpPr>
          <p:spPr>
            <a:xfrm>
              <a:off x="280391" y="3122279"/>
              <a:ext cx="212882" cy="110867"/>
            </a:xfrm>
            <a:custGeom>
              <a:avLst/>
              <a:gdLst/>
              <a:ahLst/>
              <a:cxnLst/>
              <a:rect l="l" t="t" r="r" b="b"/>
              <a:pathLst>
                <a:path w="212882" h="110867" extrusionOk="0">
                  <a:moveTo>
                    <a:pt x="0" y="0"/>
                  </a:moveTo>
                  <a:lnTo>
                    <a:pt x="0" y="110867"/>
                  </a:lnTo>
                  <a:lnTo>
                    <a:pt x="212883" y="110867"/>
                  </a:lnTo>
                  <a:lnTo>
                    <a:pt x="212883" y="0"/>
                  </a:lnTo>
                  <a:lnTo>
                    <a:pt x="0" y="0"/>
                  </a:lnTo>
                  <a:close/>
                </a:path>
              </a:pathLst>
            </a:custGeom>
            <a:solidFill>
              <a:srgbClr val="FBBC0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4" name="Google Shape;314;p9"/>
            <p:cNvSpPr/>
            <p:nvPr/>
          </p:nvSpPr>
          <p:spPr>
            <a:xfrm>
              <a:off x="107229" y="3069213"/>
              <a:ext cx="112775" cy="110777"/>
            </a:xfrm>
            <a:custGeom>
              <a:avLst/>
              <a:gdLst/>
              <a:ahLst/>
              <a:cxnLst/>
              <a:rect l="l" t="t" r="r" b="b"/>
              <a:pathLst>
                <a:path w="220049" h="110777" extrusionOk="0">
                  <a:moveTo>
                    <a:pt x="0" y="0"/>
                  </a:moveTo>
                  <a:lnTo>
                    <a:pt x="0" y="110777"/>
                  </a:lnTo>
                  <a:lnTo>
                    <a:pt x="220049" y="110777"/>
                  </a:lnTo>
                  <a:lnTo>
                    <a:pt x="220049" y="0"/>
                  </a:lnTo>
                  <a:lnTo>
                    <a:pt x="0" y="0"/>
                  </a:lnTo>
                  <a:close/>
                </a:path>
              </a:pathLst>
            </a:custGeom>
            <a:solidFill>
              <a:srgbClr val="E431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5"/>
        <p:cNvGrpSpPr/>
        <p:nvPr/>
      </p:nvGrpSpPr>
      <p:grpSpPr>
        <a:xfrm>
          <a:off x="0" y="0"/>
          <a:ext cx="0" cy="0"/>
          <a:chOff x="0" y="0"/>
          <a:chExt cx="0" cy="0"/>
        </a:xfrm>
      </p:grpSpPr>
      <p:sp>
        <p:nvSpPr>
          <p:cNvPr id="316" name="Google Shape;316;p10"/>
          <p:cNvSpPr txBox="1">
            <a:spLocks noGrp="1"/>
          </p:cNvSpPr>
          <p:nvPr>
            <p:ph type="title"/>
          </p:nvPr>
        </p:nvSpPr>
        <p:spPr>
          <a:xfrm>
            <a:off x="4151875" y="460850"/>
            <a:ext cx="4360500" cy="289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300"/>
              <a:buNone/>
              <a:defRPr sz="3500">
                <a:solidFill>
                  <a:schemeClr val="accent3"/>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317" name="Google Shape;317;p10"/>
          <p:cNvGrpSpPr/>
          <p:nvPr/>
        </p:nvGrpSpPr>
        <p:grpSpPr>
          <a:xfrm>
            <a:off x="-165" y="2762964"/>
            <a:ext cx="9146866" cy="2380964"/>
            <a:chOff x="-165" y="2762964"/>
            <a:chExt cx="9146866" cy="2380964"/>
          </a:xfrm>
        </p:grpSpPr>
        <p:sp>
          <p:nvSpPr>
            <p:cNvPr id="318" name="Google Shape;318;p10"/>
            <p:cNvSpPr/>
            <p:nvPr/>
          </p:nvSpPr>
          <p:spPr>
            <a:xfrm rot="10800000">
              <a:off x="8918665" y="3076138"/>
              <a:ext cx="228036" cy="677442"/>
            </a:xfrm>
            <a:custGeom>
              <a:avLst/>
              <a:gdLst/>
              <a:ahLst/>
              <a:cxnLst/>
              <a:rect l="l" t="t" r="r" b="b"/>
              <a:pathLst>
                <a:path w="53782" h="159774" extrusionOk="0">
                  <a:moveTo>
                    <a:pt x="53782" y="159774"/>
                  </a:moveTo>
                  <a:lnTo>
                    <a:pt x="53782" y="0"/>
                  </a:lnTo>
                  <a:lnTo>
                    <a:pt x="0" y="0"/>
                  </a:lnTo>
                  <a:lnTo>
                    <a:pt x="0" y="159774"/>
                  </a:lnTo>
                  <a:lnTo>
                    <a:pt x="53782" y="159774"/>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9" name="Google Shape;319;p10"/>
            <p:cNvSpPr/>
            <p:nvPr/>
          </p:nvSpPr>
          <p:spPr>
            <a:xfrm rot="10800000">
              <a:off x="8248270" y="4688048"/>
              <a:ext cx="898142" cy="455881"/>
            </a:xfrm>
            <a:custGeom>
              <a:avLst/>
              <a:gdLst/>
              <a:ahLst/>
              <a:cxnLst/>
              <a:rect l="l" t="t" r="r" b="b"/>
              <a:pathLst>
                <a:path w="211826" h="107519" extrusionOk="0">
                  <a:moveTo>
                    <a:pt x="211827" y="107520"/>
                  </a:moveTo>
                  <a:lnTo>
                    <a:pt x="211827" y="0"/>
                  </a:lnTo>
                  <a:lnTo>
                    <a:pt x="0" y="0"/>
                  </a:lnTo>
                  <a:lnTo>
                    <a:pt x="0" y="107520"/>
                  </a:lnTo>
                  <a:lnTo>
                    <a:pt x="211827" y="10752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0" name="Google Shape;320;p10"/>
            <p:cNvSpPr/>
            <p:nvPr/>
          </p:nvSpPr>
          <p:spPr>
            <a:xfrm rot="10800000">
              <a:off x="8689196" y="3763538"/>
              <a:ext cx="457216" cy="914432"/>
            </a:xfrm>
            <a:custGeom>
              <a:avLst/>
              <a:gdLst/>
              <a:ahLst/>
              <a:cxnLst/>
              <a:rect l="l" t="t" r="r" b="b"/>
              <a:pathLst>
                <a:path w="107834" h="215668" extrusionOk="0">
                  <a:moveTo>
                    <a:pt x="107834" y="215646"/>
                  </a:moveTo>
                  <a:lnTo>
                    <a:pt x="107834" y="0"/>
                  </a:lnTo>
                  <a:lnTo>
                    <a:pt x="0" y="0"/>
                  </a:lnTo>
                  <a:lnTo>
                    <a:pt x="0" y="215668"/>
                  </a:lnTo>
                  <a:lnTo>
                    <a:pt x="107834" y="215668"/>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1" name="Google Shape;321;p10"/>
            <p:cNvSpPr/>
            <p:nvPr/>
          </p:nvSpPr>
          <p:spPr>
            <a:xfrm rot="10800000">
              <a:off x="8248281" y="4238092"/>
              <a:ext cx="429783" cy="439879"/>
            </a:xfrm>
            <a:custGeom>
              <a:avLst/>
              <a:gdLst/>
              <a:ahLst/>
              <a:cxnLst/>
              <a:rect l="l" t="t" r="r" b="b"/>
              <a:pathLst>
                <a:path w="101364" h="103745" extrusionOk="0">
                  <a:moveTo>
                    <a:pt x="101364" y="103745"/>
                  </a:moveTo>
                  <a:lnTo>
                    <a:pt x="101364" y="0"/>
                  </a:lnTo>
                  <a:lnTo>
                    <a:pt x="0" y="0"/>
                  </a:lnTo>
                  <a:lnTo>
                    <a:pt x="0" y="103745"/>
                  </a:lnTo>
                  <a:lnTo>
                    <a:pt x="101364" y="103745"/>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2" name="Google Shape;322;p10"/>
            <p:cNvSpPr/>
            <p:nvPr/>
          </p:nvSpPr>
          <p:spPr>
            <a:xfrm rot="10800000">
              <a:off x="7539321" y="4914562"/>
              <a:ext cx="698205" cy="229367"/>
            </a:xfrm>
            <a:custGeom>
              <a:avLst/>
              <a:gdLst/>
              <a:ahLst/>
              <a:cxnLst/>
              <a:rect l="l" t="t" r="r" b="b"/>
              <a:pathLst>
                <a:path w="164671" h="54096" extrusionOk="0">
                  <a:moveTo>
                    <a:pt x="0" y="54097"/>
                  </a:moveTo>
                  <a:lnTo>
                    <a:pt x="164672" y="54097"/>
                  </a:lnTo>
                  <a:lnTo>
                    <a:pt x="164672" y="0"/>
                  </a:lnTo>
                  <a:lnTo>
                    <a:pt x="0" y="0"/>
                  </a:lnTo>
                  <a:lnTo>
                    <a:pt x="0" y="54097"/>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3" name="Google Shape;323;p10"/>
            <p:cNvSpPr/>
            <p:nvPr/>
          </p:nvSpPr>
          <p:spPr>
            <a:xfrm rot="10800000">
              <a:off x="8448693" y="3994550"/>
              <a:ext cx="229274" cy="233654"/>
            </a:xfrm>
            <a:custGeom>
              <a:avLst/>
              <a:gdLst/>
              <a:ahLst/>
              <a:cxnLst/>
              <a:rect l="l" t="t" r="r" b="b"/>
              <a:pathLst>
                <a:path w="54074" h="55107" extrusionOk="0">
                  <a:moveTo>
                    <a:pt x="54074" y="55108"/>
                  </a:moveTo>
                  <a:lnTo>
                    <a:pt x="54074" y="0"/>
                  </a:lnTo>
                  <a:lnTo>
                    <a:pt x="0" y="0"/>
                  </a:lnTo>
                  <a:lnTo>
                    <a:pt x="0" y="55108"/>
                  </a:lnTo>
                  <a:lnTo>
                    <a:pt x="54074" y="55108"/>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4" name="Google Shape;324;p10"/>
            <p:cNvSpPr/>
            <p:nvPr/>
          </p:nvSpPr>
          <p:spPr>
            <a:xfrm rot="10800000">
              <a:off x="8689206" y="3523165"/>
              <a:ext cx="219462" cy="230414"/>
            </a:xfrm>
            <a:custGeom>
              <a:avLst/>
              <a:gdLst/>
              <a:ahLst/>
              <a:cxnLst/>
              <a:rect l="l" t="t" r="r" b="b"/>
              <a:pathLst>
                <a:path w="51760" h="54343" extrusionOk="0">
                  <a:moveTo>
                    <a:pt x="51760" y="54344"/>
                  </a:moveTo>
                  <a:lnTo>
                    <a:pt x="51760" y="0"/>
                  </a:lnTo>
                  <a:lnTo>
                    <a:pt x="0" y="0"/>
                  </a:lnTo>
                  <a:lnTo>
                    <a:pt x="0" y="54344"/>
                  </a:lnTo>
                  <a:lnTo>
                    <a:pt x="51760" y="54344"/>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5" name="Google Shape;325;p10"/>
            <p:cNvSpPr/>
            <p:nvPr/>
          </p:nvSpPr>
          <p:spPr>
            <a:xfrm rot="10800000">
              <a:off x="8008253" y="4237038"/>
              <a:ext cx="228892" cy="667533"/>
            </a:xfrm>
            <a:custGeom>
              <a:avLst/>
              <a:gdLst/>
              <a:ahLst/>
              <a:cxnLst/>
              <a:rect l="l" t="t" r="r" b="b"/>
              <a:pathLst>
                <a:path w="53984" h="157437" extrusionOk="0">
                  <a:moveTo>
                    <a:pt x="53985" y="157438"/>
                  </a:moveTo>
                  <a:lnTo>
                    <a:pt x="53985" y="0"/>
                  </a:lnTo>
                  <a:lnTo>
                    <a:pt x="0" y="0"/>
                  </a:lnTo>
                  <a:lnTo>
                    <a:pt x="0" y="157438"/>
                  </a:lnTo>
                  <a:lnTo>
                    <a:pt x="53985" y="157438"/>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6" name="Google Shape;326;p10"/>
            <p:cNvSpPr/>
            <p:nvPr/>
          </p:nvSpPr>
          <p:spPr>
            <a:xfrm flipH="1">
              <a:off x="-165" y="4665376"/>
              <a:ext cx="474838" cy="477979"/>
            </a:xfrm>
            <a:custGeom>
              <a:avLst/>
              <a:gdLst/>
              <a:ahLst/>
              <a:cxnLst/>
              <a:rect l="l" t="t" r="r" b="b"/>
              <a:pathLst>
                <a:path w="111990" h="112731" extrusionOk="0">
                  <a:moveTo>
                    <a:pt x="111990" y="0"/>
                  </a:moveTo>
                  <a:lnTo>
                    <a:pt x="111990" y="112732"/>
                  </a:lnTo>
                  <a:lnTo>
                    <a:pt x="0" y="112732"/>
                  </a:lnTo>
                  <a:lnTo>
                    <a:pt x="0" y="0"/>
                  </a:lnTo>
                  <a:lnTo>
                    <a:pt x="11199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7" name="Google Shape;327;p10"/>
            <p:cNvSpPr/>
            <p:nvPr/>
          </p:nvSpPr>
          <p:spPr>
            <a:xfrm flipH="1">
              <a:off x="484563" y="4914736"/>
              <a:ext cx="604192" cy="228608"/>
            </a:xfrm>
            <a:custGeom>
              <a:avLst/>
              <a:gdLst/>
              <a:ahLst/>
              <a:cxnLst/>
              <a:rect l="l" t="t" r="r" b="b"/>
              <a:pathLst>
                <a:path w="142498" h="53917" extrusionOk="0">
                  <a:moveTo>
                    <a:pt x="142498" y="0"/>
                  </a:moveTo>
                  <a:lnTo>
                    <a:pt x="142498" y="53917"/>
                  </a:lnTo>
                  <a:lnTo>
                    <a:pt x="0" y="53917"/>
                  </a:lnTo>
                  <a:lnTo>
                    <a:pt x="0" y="0"/>
                  </a:lnTo>
                  <a:lnTo>
                    <a:pt x="142498"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8" name="Google Shape;328;p10"/>
            <p:cNvSpPr/>
            <p:nvPr/>
          </p:nvSpPr>
          <p:spPr>
            <a:xfrm flipH="1">
              <a:off x="-163" y="3470189"/>
              <a:ext cx="228608" cy="697158"/>
            </a:xfrm>
            <a:custGeom>
              <a:avLst/>
              <a:gdLst/>
              <a:ahLst/>
              <a:cxnLst/>
              <a:rect l="l" t="t" r="r" b="b"/>
              <a:pathLst>
                <a:path w="53917" h="164424" extrusionOk="0">
                  <a:moveTo>
                    <a:pt x="53917" y="0"/>
                  </a:moveTo>
                  <a:lnTo>
                    <a:pt x="53917" y="164425"/>
                  </a:lnTo>
                  <a:lnTo>
                    <a:pt x="0" y="164425"/>
                  </a:lnTo>
                  <a:lnTo>
                    <a:pt x="0" y="0"/>
                  </a:lnTo>
                  <a:lnTo>
                    <a:pt x="53917"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9" name="Google Shape;329;p10"/>
            <p:cNvSpPr/>
            <p:nvPr/>
          </p:nvSpPr>
          <p:spPr>
            <a:xfrm flipH="1">
              <a:off x="-165" y="4177414"/>
              <a:ext cx="474838" cy="477979"/>
            </a:xfrm>
            <a:custGeom>
              <a:avLst/>
              <a:gdLst/>
              <a:ahLst/>
              <a:cxnLst/>
              <a:rect l="l" t="t" r="r" b="b"/>
              <a:pathLst>
                <a:path w="111990" h="112731" extrusionOk="0">
                  <a:moveTo>
                    <a:pt x="111990" y="0"/>
                  </a:moveTo>
                  <a:lnTo>
                    <a:pt x="111990" y="112732"/>
                  </a:lnTo>
                  <a:lnTo>
                    <a:pt x="0" y="112732"/>
                  </a:lnTo>
                  <a:lnTo>
                    <a:pt x="0" y="0"/>
                  </a:lnTo>
                  <a:lnTo>
                    <a:pt x="111990"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0" name="Google Shape;330;p10"/>
            <p:cNvSpPr/>
            <p:nvPr/>
          </p:nvSpPr>
          <p:spPr>
            <a:xfrm flipH="1">
              <a:off x="-163" y="2762964"/>
              <a:ext cx="228608" cy="697158"/>
            </a:xfrm>
            <a:custGeom>
              <a:avLst/>
              <a:gdLst/>
              <a:ahLst/>
              <a:cxnLst/>
              <a:rect l="l" t="t" r="r" b="b"/>
              <a:pathLst>
                <a:path w="53917" h="164424" extrusionOk="0">
                  <a:moveTo>
                    <a:pt x="53917" y="0"/>
                  </a:moveTo>
                  <a:lnTo>
                    <a:pt x="53917" y="164425"/>
                  </a:lnTo>
                  <a:lnTo>
                    <a:pt x="0" y="164425"/>
                  </a:lnTo>
                  <a:lnTo>
                    <a:pt x="0" y="0"/>
                  </a:lnTo>
                  <a:lnTo>
                    <a:pt x="53917" y="0"/>
                  </a:lnTo>
                  <a:close/>
                </a:path>
              </a:pathLst>
            </a:custGeom>
            <a:solidFill>
              <a:srgbClr val="4285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3300"/>
              <a:buFont typeface="Nunito Sans Black"/>
              <a:buNone/>
              <a:defRPr sz="3300">
                <a:solidFill>
                  <a:schemeClr val="lt2"/>
                </a:solidFill>
                <a:latin typeface="Nunito Sans Black"/>
                <a:ea typeface="Nunito Sans Black"/>
                <a:cs typeface="Nunito Sans Black"/>
                <a:sym typeface="Nunito Sans Black"/>
              </a:defRPr>
            </a:lvl1pPr>
            <a:lvl2pPr lvl="1">
              <a:spcBef>
                <a:spcPts val="0"/>
              </a:spcBef>
              <a:spcAft>
                <a:spcPts val="0"/>
              </a:spcAft>
              <a:buClr>
                <a:schemeClr val="lt2"/>
              </a:buClr>
              <a:buSzPts val="3300"/>
              <a:buFont typeface="Nunito Sans Black"/>
              <a:buNone/>
              <a:defRPr sz="3300">
                <a:solidFill>
                  <a:schemeClr val="lt2"/>
                </a:solidFill>
                <a:latin typeface="Nunito Sans Black"/>
                <a:ea typeface="Nunito Sans Black"/>
                <a:cs typeface="Nunito Sans Black"/>
                <a:sym typeface="Nunito Sans Black"/>
              </a:defRPr>
            </a:lvl2pPr>
            <a:lvl3pPr lvl="2">
              <a:spcBef>
                <a:spcPts val="0"/>
              </a:spcBef>
              <a:spcAft>
                <a:spcPts val="0"/>
              </a:spcAft>
              <a:buClr>
                <a:schemeClr val="lt2"/>
              </a:buClr>
              <a:buSzPts val="3300"/>
              <a:buFont typeface="Nunito Sans Black"/>
              <a:buNone/>
              <a:defRPr sz="3300">
                <a:solidFill>
                  <a:schemeClr val="lt2"/>
                </a:solidFill>
                <a:latin typeface="Nunito Sans Black"/>
                <a:ea typeface="Nunito Sans Black"/>
                <a:cs typeface="Nunito Sans Black"/>
                <a:sym typeface="Nunito Sans Black"/>
              </a:defRPr>
            </a:lvl3pPr>
            <a:lvl4pPr lvl="3">
              <a:spcBef>
                <a:spcPts val="0"/>
              </a:spcBef>
              <a:spcAft>
                <a:spcPts val="0"/>
              </a:spcAft>
              <a:buClr>
                <a:schemeClr val="lt2"/>
              </a:buClr>
              <a:buSzPts val="3300"/>
              <a:buFont typeface="Nunito Sans Black"/>
              <a:buNone/>
              <a:defRPr sz="3300">
                <a:solidFill>
                  <a:schemeClr val="lt2"/>
                </a:solidFill>
                <a:latin typeface="Nunito Sans Black"/>
                <a:ea typeface="Nunito Sans Black"/>
                <a:cs typeface="Nunito Sans Black"/>
                <a:sym typeface="Nunito Sans Black"/>
              </a:defRPr>
            </a:lvl4pPr>
            <a:lvl5pPr lvl="4">
              <a:spcBef>
                <a:spcPts val="0"/>
              </a:spcBef>
              <a:spcAft>
                <a:spcPts val="0"/>
              </a:spcAft>
              <a:buClr>
                <a:schemeClr val="lt2"/>
              </a:buClr>
              <a:buSzPts val="3300"/>
              <a:buFont typeface="Nunito Sans Black"/>
              <a:buNone/>
              <a:defRPr sz="3300">
                <a:solidFill>
                  <a:schemeClr val="lt2"/>
                </a:solidFill>
                <a:latin typeface="Nunito Sans Black"/>
                <a:ea typeface="Nunito Sans Black"/>
                <a:cs typeface="Nunito Sans Black"/>
                <a:sym typeface="Nunito Sans Black"/>
              </a:defRPr>
            </a:lvl5pPr>
            <a:lvl6pPr lvl="5">
              <a:spcBef>
                <a:spcPts val="0"/>
              </a:spcBef>
              <a:spcAft>
                <a:spcPts val="0"/>
              </a:spcAft>
              <a:buClr>
                <a:schemeClr val="lt2"/>
              </a:buClr>
              <a:buSzPts val="3300"/>
              <a:buFont typeface="Nunito Sans Black"/>
              <a:buNone/>
              <a:defRPr sz="3300">
                <a:solidFill>
                  <a:schemeClr val="lt2"/>
                </a:solidFill>
                <a:latin typeface="Nunito Sans Black"/>
                <a:ea typeface="Nunito Sans Black"/>
                <a:cs typeface="Nunito Sans Black"/>
                <a:sym typeface="Nunito Sans Black"/>
              </a:defRPr>
            </a:lvl6pPr>
            <a:lvl7pPr lvl="6">
              <a:spcBef>
                <a:spcPts val="0"/>
              </a:spcBef>
              <a:spcAft>
                <a:spcPts val="0"/>
              </a:spcAft>
              <a:buClr>
                <a:schemeClr val="lt2"/>
              </a:buClr>
              <a:buSzPts val="3300"/>
              <a:buFont typeface="Nunito Sans Black"/>
              <a:buNone/>
              <a:defRPr sz="3300">
                <a:solidFill>
                  <a:schemeClr val="lt2"/>
                </a:solidFill>
                <a:latin typeface="Nunito Sans Black"/>
                <a:ea typeface="Nunito Sans Black"/>
                <a:cs typeface="Nunito Sans Black"/>
                <a:sym typeface="Nunito Sans Black"/>
              </a:defRPr>
            </a:lvl7pPr>
            <a:lvl8pPr lvl="7">
              <a:spcBef>
                <a:spcPts val="0"/>
              </a:spcBef>
              <a:spcAft>
                <a:spcPts val="0"/>
              </a:spcAft>
              <a:buClr>
                <a:schemeClr val="lt2"/>
              </a:buClr>
              <a:buSzPts val="3300"/>
              <a:buFont typeface="Nunito Sans Black"/>
              <a:buNone/>
              <a:defRPr sz="3300">
                <a:solidFill>
                  <a:schemeClr val="lt2"/>
                </a:solidFill>
                <a:latin typeface="Nunito Sans Black"/>
                <a:ea typeface="Nunito Sans Black"/>
                <a:cs typeface="Nunito Sans Black"/>
                <a:sym typeface="Nunito Sans Black"/>
              </a:defRPr>
            </a:lvl8pPr>
            <a:lvl9pPr lvl="8">
              <a:spcBef>
                <a:spcPts val="0"/>
              </a:spcBef>
              <a:spcAft>
                <a:spcPts val="0"/>
              </a:spcAft>
              <a:buClr>
                <a:schemeClr val="lt2"/>
              </a:buClr>
              <a:buSzPts val="3300"/>
              <a:buFont typeface="Nunito Sans Black"/>
              <a:buNone/>
              <a:defRPr sz="3300">
                <a:solidFill>
                  <a:schemeClr val="lt2"/>
                </a:solidFill>
                <a:latin typeface="Nunito Sans Black"/>
                <a:ea typeface="Nunito Sans Black"/>
                <a:cs typeface="Nunito Sans Black"/>
                <a:sym typeface="Nunito San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unito Sans"/>
              <a:buChar char="●"/>
              <a:defRPr sz="1800">
                <a:solidFill>
                  <a:schemeClr val="dk1"/>
                </a:solidFill>
                <a:latin typeface="Nunito Sans"/>
                <a:ea typeface="Nunito Sans"/>
                <a:cs typeface="Nunito Sans"/>
                <a:sym typeface="Nunito Sans"/>
              </a:defRPr>
            </a:lvl1pPr>
            <a:lvl2pPr marL="914400" lvl="1"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2pPr>
            <a:lvl3pPr marL="1371600" lvl="2"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3pPr>
            <a:lvl4pPr marL="1828800" lvl="3"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4pPr>
            <a:lvl5pPr marL="2286000" lvl="4"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5pPr>
            <a:lvl6pPr marL="2743200" lvl="5"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6pPr>
            <a:lvl7pPr marL="3200400" lvl="6"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7pPr>
            <a:lvl8pPr marL="3657600" lvl="7"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8pPr>
            <a:lvl9pPr marL="4114800" lvl="8" indent="-317500">
              <a:lnSpc>
                <a:spcPct val="115000"/>
              </a:lnSpc>
              <a:spcBef>
                <a:spcPts val="1600"/>
              </a:spcBef>
              <a:spcAft>
                <a:spcPts val="1600"/>
              </a:spcAft>
              <a:buClr>
                <a:schemeClr val="dk1"/>
              </a:buClr>
              <a:buSzPts val="1400"/>
              <a:buFont typeface="Nunito Sans"/>
              <a:buChar char="■"/>
              <a:defRPr>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2"/>
          <p:cNvSpPr txBox="1">
            <a:spLocks noGrp="1"/>
          </p:cNvSpPr>
          <p:nvPr>
            <p:ph type="ctrTitle"/>
          </p:nvPr>
        </p:nvSpPr>
        <p:spPr>
          <a:xfrm>
            <a:off x="1225790" y="1285370"/>
            <a:ext cx="6125737" cy="267702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3200" dirty="0">
                <a:solidFill>
                  <a:srgbClr val="002060"/>
                </a:solidFill>
              </a:rPr>
              <a:t>Loyalty Points Calculation and Bonus Distribution for ABC Gaming</a:t>
            </a:r>
            <a:endParaRPr sz="3200" dirty="0">
              <a:solidFill>
                <a:srgbClr val="002060"/>
              </a:solidFill>
            </a:endParaRPr>
          </a:p>
        </p:txBody>
      </p:sp>
      <p:sp>
        <p:nvSpPr>
          <p:cNvPr id="471" name="Google Shape;471;p22"/>
          <p:cNvSpPr txBox="1">
            <a:spLocks noGrp="1"/>
          </p:cNvSpPr>
          <p:nvPr>
            <p:ph type="subTitle" idx="1"/>
          </p:nvPr>
        </p:nvSpPr>
        <p:spPr>
          <a:xfrm>
            <a:off x="5397190" y="4262198"/>
            <a:ext cx="1954337" cy="51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b="1" dirty="0">
                <a:solidFill>
                  <a:srgbClr val="7030A0"/>
                </a:solidFill>
                <a:latin typeface="ADLaM Display" panose="020F0502020204030204" pitchFamily="2" charset="0"/>
                <a:ea typeface="ADLaM Display" panose="020F0502020204030204" pitchFamily="2" charset="0"/>
                <a:cs typeface="ADLaM Display" panose="020F0502020204030204" pitchFamily="2" charset="0"/>
              </a:rPr>
              <a:t>By- Kumari Neha</a:t>
            </a:r>
            <a:endParaRPr sz="1400" b="1" dirty="0">
              <a:solidFill>
                <a:srgbClr val="7030A0"/>
              </a:solidFill>
              <a:latin typeface="ADLaM Display" panose="020F0502020204030204" pitchFamily="2" charset="0"/>
              <a:ea typeface="ADLaM Display" panose="020F0502020204030204" pitchFamily="2" charset="0"/>
              <a:cs typeface="ADLaM Display" panose="020F0502020204030204"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FFF8C1B9-B4C0-5F7C-953D-762145FB9226}"/>
              </a:ext>
            </a:extLst>
          </p:cNvPr>
          <p:cNvPicPr>
            <a:picLocks noChangeAspect="1"/>
          </p:cNvPicPr>
          <p:nvPr/>
        </p:nvPicPr>
        <p:blipFill>
          <a:blip r:embed="rId3"/>
          <a:srcRect l="12520" t="21825" r="8130" b="36549"/>
          <a:stretch/>
        </p:blipFill>
        <p:spPr>
          <a:xfrm>
            <a:off x="631902" y="988742"/>
            <a:ext cx="7880195" cy="3204117"/>
          </a:xfrm>
          <a:prstGeom prst="rect">
            <a:avLst/>
          </a:prstGeom>
        </p:spPr>
      </p:pic>
      <p:sp>
        <p:nvSpPr>
          <p:cNvPr id="7" name="TextBox 6">
            <a:extLst>
              <a:ext uri="{FF2B5EF4-FFF2-40B4-BE49-F238E27FC236}">
                <a16:creationId xmlns:a16="http://schemas.microsoft.com/office/drawing/2014/main" id="{F3A1B40B-1278-9E9C-137D-54C1284CFA36}"/>
              </a:ext>
            </a:extLst>
          </p:cNvPr>
          <p:cNvSpPr txBox="1"/>
          <p:nvPr/>
        </p:nvSpPr>
        <p:spPr>
          <a:xfrm>
            <a:off x="631902" y="514254"/>
            <a:ext cx="4572000" cy="307777"/>
          </a:xfrm>
          <a:prstGeom prst="rect">
            <a:avLst/>
          </a:prstGeom>
          <a:noFill/>
        </p:spPr>
        <p:txBody>
          <a:bodyPr wrap="square">
            <a:spAutoFit/>
          </a:bodyPr>
          <a:lstStyle/>
          <a:p>
            <a:r>
              <a:rPr lang="en-IN" u="sng" dirty="0">
                <a:solidFill>
                  <a:srgbClr val="002060"/>
                </a:solidFill>
                <a:latin typeface="Amasis MT Pro Black" panose="02040A04050005020304" pitchFamily="18" charset="0"/>
              </a:rPr>
              <a:t>Withdrawal Data Head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4659E4A2-58BB-639D-2026-1F54FAEAF54B}"/>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501ABDB8-C0FC-9A9A-8D36-7B5D9DA5CA54}"/>
              </a:ext>
            </a:extLst>
          </p:cNvPr>
          <p:cNvSpPr txBox="1"/>
          <p:nvPr/>
        </p:nvSpPr>
        <p:spPr>
          <a:xfrm>
            <a:off x="713678" y="811621"/>
            <a:ext cx="2088995" cy="307777"/>
          </a:xfrm>
          <a:prstGeom prst="rect">
            <a:avLst/>
          </a:prstGeom>
          <a:noFill/>
        </p:spPr>
        <p:txBody>
          <a:bodyPr wrap="square" rtlCol="0">
            <a:spAutoFit/>
          </a:bodyPr>
          <a:lstStyle/>
          <a:p>
            <a:r>
              <a:rPr lang="en-IN" u="sng" dirty="0">
                <a:solidFill>
                  <a:srgbClr val="002060"/>
                </a:solidFill>
                <a:latin typeface="Amasis MT Pro Black" panose="02040A04050005020304" pitchFamily="18" charset="0"/>
              </a:rPr>
              <a:t>Data Cleaning</a:t>
            </a:r>
          </a:p>
        </p:txBody>
      </p:sp>
      <p:pic>
        <p:nvPicPr>
          <p:cNvPr id="3" name="Picture 2" descr="A screenshot of a computer&#10;&#10;Description automatically generated">
            <a:extLst>
              <a:ext uri="{FF2B5EF4-FFF2-40B4-BE49-F238E27FC236}">
                <a16:creationId xmlns:a16="http://schemas.microsoft.com/office/drawing/2014/main" id="{A40EFB22-7487-88FD-C83C-4AEB19D669F4}"/>
              </a:ext>
            </a:extLst>
          </p:cNvPr>
          <p:cNvPicPr>
            <a:picLocks noChangeAspect="1"/>
          </p:cNvPicPr>
          <p:nvPr/>
        </p:nvPicPr>
        <p:blipFill>
          <a:blip r:embed="rId3"/>
          <a:srcRect l="12765" t="21763" r="8374" b="22096"/>
          <a:stretch/>
        </p:blipFill>
        <p:spPr>
          <a:xfrm>
            <a:off x="713678" y="1315844"/>
            <a:ext cx="7211123" cy="3016035"/>
          </a:xfrm>
          <a:prstGeom prst="rect">
            <a:avLst/>
          </a:prstGeom>
        </p:spPr>
      </p:pic>
    </p:spTree>
    <p:extLst>
      <p:ext uri="{BB962C8B-B14F-4D97-AF65-F5344CB8AC3E}">
        <p14:creationId xmlns:p14="http://schemas.microsoft.com/office/powerpoint/2010/main" val="132648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25"/>
          <p:cNvSpPr txBox="1">
            <a:spLocks noGrp="1"/>
          </p:cNvSpPr>
          <p:nvPr>
            <p:ph type="title"/>
          </p:nvPr>
        </p:nvSpPr>
        <p:spPr>
          <a:xfrm>
            <a:off x="951014" y="647235"/>
            <a:ext cx="7241971" cy="8605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u="sng" dirty="0">
                <a:solidFill>
                  <a:srgbClr val="002060"/>
                </a:solidFill>
              </a:rPr>
              <a:t>Part A - Calculating loyalty points</a:t>
            </a:r>
            <a:endParaRPr sz="2800" u="sng" dirty="0">
              <a:solidFill>
                <a:srgbClr val="002060"/>
              </a:solidFill>
            </a:endParaRPr>
          </a:p>
        </p:txBody>
      </p:sp>
      <p:sp>
        <p:nvSpPr>
          <p:cNvPr id="6" name="Rectangle 1">
            <a:extLst>
              <a:ext uri="{FF2B5EF4-FFF2-40B4-BE49-F238E27FC236}">
                <a16:creationId xmlns:a16="http://schemas.microsoft.com/office/drawing/2014/main" id="{41FDC63A-C717-5473-9C81-B1600B12E77B}"/>
              </a:ext>
            </a:extLst>
          </p:cNvPr>
          <p:cNvSpPr>
            <a:spLocks noChangeArrowheads="1"/>
          </p:cNvSpPr>
          <p:nvPr/>
        </p:nvSpPr>
        <p:spPr bwMode="auto">
          <a:xfrm rot="10800000" flipV="1">
            <a:off x="838200" y="1927604"/>
            <a:ext cx="781812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bg1">
                    <a:lumMod val="25000"/>
                  </a:schemeClr>
                </a:solidFill>
                <a:effectLst/>
                <a:latin typeface="Amasis MT Pro Black" panose="02040A04050005020304" pitchFamily="18" charset="0"/>
              </a:rPr>
              <a:t>Data Processing</a:t>
            </a:r>
            <a:r>
              <a:rPr kumimoji="0" lang="en-US" altLang="en-US" sz="1600" b="0" i="0" u="none" strike="noStrike" cap="none" normalizeH="0" baseline="0" dirty="0">
                <a:ln>
                  <a:noFill/>
                </a:ln>
                <a:solidFill>
                  <a:schemeClr val="bg1">
                    <a:lumMod val="25000"/>
                  </a:schemeClr>
                </a:solidFill>
                <a:effectLst/>
                <a:latin typeface="Amasis MT Pro Black" panose="02040A04050005020304" pitchFamily="18" charset="0"/>
              </a:rPr>
              <a:t>: </a:t>
            </a:r>
            <a:r>
              <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rPr>
              <a:t>Load the data for the specified dates and calculate loyalty points based on the given formulas.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bg1">
                    <a:lumMod val="25000"/>
                  </a:schemeClr>
                </a:solidFill>
                <a:effectLst/>
                <a:latin typeface="Amasis MT Pro Black" panose="02040A04050005020304" pitchFamily="18" charset="0"/>
              </a:rPr>
              <a:t>Analysis</a:t>
            </a:r>
            <a:r>
              <a:rPr kumimoji="0" lang="en-US" altLang="en-US" sz="1600" b="0" i="0" u="none" strike="noStrike" cap="none" normalizeH="0" baseline="0" dirty="0">
                <a:ln>
                  <a:noFill/>
                </a:ln>
                <a:solidFill>
                  <a:schemeClr val="bg1">
                    <a:lumMod val="25000"/>
                  </a:schemeClr>
                </a:solidFill>
                <a:effectLst/>
                <a:latin typeface="Amasis MT Pro Black" panose="02040A04050005020304" pitchFamily="18" charset="0"/>
              </a:rPr>
              <a:t>:</a:t>
            </a:r>
            <a:r>
              <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rPr>
              <a:t> Compile overall loyalty points and rank players.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bg1">
                    <a:lumMod val="25000"/>
                  </a:schemeClr>
                </a:solidFill>
                <a:effectLst/>
                <a:latin typeface="Amasis MT Pro Black" panose="02040A04050005020304" pitchFamily="18" charset="0"/>
              </a:rPr>
              <a:t>Statistical Analysis</a:t>
            </a:r>
            <a:r>
              <a:rPr kumimoji="0" lang="en-US" altLang="en-US" sz="1600" b="0" i="0" u="none" strike="noStrike" cap="none" normalizeH="0" baseline="0" dirty="0">
                <a:ln>
                  <a:noFill/>
                </a:ln>
                <a:solidFill>
                  <a:schemeClr val="bg1">
                    <a:lumMod val="25000"/>
                  </a:schemeClr>
                </a:solidFill>
                <a:effectLst/>
                <a:latin typeface="Amasis MT Pro Black" panose="02040A04050005020304" pitchFamily="18" charset="0"/>
              </a:rPr>
              <a:t>: </a:t>
            </a:r>
            <a:r>
              <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rPr>
              <a:t>Calculate average deposit amounts and average games played.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6" name="TextBox 5">
            <a:extLst>
              <a:ext uri="{FF2B5EF4-FFF2-40B4-BE49-F238E27FC236}">
                <a16:creationId xmlns:a16="http://schemas.microsoft.com/office/drawing/2014/main" id="{144B8AA1-B72F-A154-A56E-C67AC0D8F1DE}"/>
              </a:ext>
            </a:extLst>
          </p:cNvPr>
          <p:cNvSpPr txBox="1"/>
          <p:nvPr/>
        </p:nvSpPr>
        <p:spPr>
          <a:xfrm>
            <a:off x="460916" y="489724"/>
            <a:ext cx="6534614" cy="954107"/>
          </a:xfrm>
          <a:prstGeom prst="rect">
            <a:avLst/>
          </a:prstGeom>
          <a:noFill/>
        </p:spPr>
        <p:txBody>
          <a:bodyPr wrap="square" rtlCol="0">
            <a:spAutoFit/>
          </a:bodyPr>
          <a:lstStyle/>
          <a:p>
            <a:endParaRPr lang="en-GB" sz="1200" dirty="0">
              <a:solidFill>
                <a:schemeClr val="tx1">
                  <a:lumMod val="75000"/>
                </a:schemeClr>
              </a:solidFill>
              <a:latin typeface="Amasis MT Pro Black" panose="02040A04050005020304" pitchFamily="18" charset="0"/>
            </a:endParaRPr>
          </a:p>
          <a:p>
            <a:r>
              <a:rPr lang="en-GB" sz="1000" dirty="0">
                <a:solidFill>
                  <a:srgbClr val="7030A0"/>
                </a:solidFill>
                <a:latin typeface="Amasis MT Pro Black" panose="02040A04050005020304" pitchFamily="18" charset="0"/>
              </a:rPr>
              <a:t>1. Find Playerwise Loyalty points earned by Players in the following slots:- </a:t>
            </a:r>
          </a:p>
          <a:p>
            <a:pPr lvl="2"/>
            <a:r>
              <a:rPr lang="en-GB" sz="1000" dirty="0">
                <a:solidFill>
                  <a:srgbClr val="7030A0"/>
                </a:solidFill>
                <a:latin typeface="Amasis MT Pro Black" panose="02040A04050005020304" pitchFamily="18" charset="0"/>
              </a:rPr>
              <a:t>    a. 2nd October Slot S1, b. 16th October Slot S2, c. 18th October Slot S1, d. 26th October Slot S2</a:t>
            </a:r>
          </a:p>
          <a:p>
            <a:endParaRPr lang="en-GB" sz="1200" dirty="0">
              <a:solidFill>
                <a:schemeClr val="tx1">
                  <a:lumMod val="75000"/>
                </a:schemeClr>
              </a:solidFill>
              <a:latin typeface="Amasis MT Pro Black" panose="02040A04050005020304" pitchFamily="18" charset="0"/>
            </a:endParaRPr>
          </a:p>
          <a:p>
            <a:endParaRPr lang="en-IN" sz="1200" dirty="0">
              <a:solidFill>
                <a:schemeClr val="tx1">
                  <a:lumMod val="75000"/>
                </a:schemeClr>
              </a:solidFill>
              <a:latin typeface="Amasis MT Pro Black" panose="02040A04050005020304" pitchFamily="18" charset="0"/>
            </a:endParaRPr>
          </a:p>
        </p:txBody>
      </p:sp>
      <p:pic>
        <p:nvPicPr>
          <p:cNvPr id="8" name="Picture 7" descr="A screenshot of a computer&#10;&#10;Description automatically generated">
            <a:extLst>
              <a:ext uri="{FF2B5EF4-FFF2-40B4-BE49-F238E27FC236}">
                <a16:creationId xmlns:a16="http://schemas.microsoft.com/office/drawing/2014/main" id="{BA1B1ADF-D1D9-2416-8AA8-BB8666291906}"/>
              </a:ext>
            </a:extLst>
          </p:cNvPr>
          <p:cNvPicPr>
            <a:picLocks noChangeAspect="1"/>
          </p:cNvPicPr>
          <p:nvPr/>
        </p:nvPicPr>
        <p:blipFill>
          <a:blip r:embed="rId3"/>
          <a:srcRect l="12927" t="21969" r="9105" b="12556"/>
          <a:stretch/>
        </p:blipFill>
        <p:spPr>
          <a:xfrm>
            <a:off x="460916" y="1286107"/>
            <a:ext cx="7932235" cy="33676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E5725E55-5B5D-0728-2FE5-6655CFDA52C3}"/>
              </a:ext>
            </a:extLst>
          </p:cNvPr>
          <p:cNvPicPr>
            <a:picLocks noChangeAspect="1"/>
          </p:cNvPicPr>
          <p:nvPr/>
        </p:nvPicPr>
        <p:blipFill>
          <a:blip r:embed="rId3"/>
          <a:srcRect l="12927" t="22982" r="8293" b="29611"/>
          <a:stretch/>
        </p:blipFill>
        <p:spPr>
          <a:xfrm>
            <a:off x="1200614" y="906966"/>
            <a:ext cx="7203689" cy="32041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D07C96F-3D36-50F2-A548-78326853B0BD}"/>
              </a:ext>
            </a:extLst>
          </p:cNvPr>
          <p:cNvPicPr>
            <a:picLocks noChangeAspect="1"/>
          </p:cNvPicPr>
          <p:nvPr/>
        </p:nvPicPr>
        <p:blipFill>
          <a:blip r:embed="rId3"/>
          <a:srcRect l="12764" t="23559" r="8293" b="30334"/>
          <a:stretch/>
        </p:blipFill>
        <p:spPr>
          <a:xfrm>
            <a:off x="505522" y="587298"/>
            <a:ext cx="8132956" cy="3821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0DADC23-D655-284F-7E88-4765412E4CDE}"/>
              </a:ext>
            </a:extLst>
          </p:cNvPr>
          <p:cNvPicPr>
            <a:picLocks noChangeAspect="1"/>
          </p:cNvPicPr>
          <p:nvPr/>
        </p:nvPicPr>
        <p:blipFill>
          <a:blip r:embed="rId3"/>
          <a:srcRect l="11789" t="66342" r="7968" b="10533"/>
          <a:stretch/>
        </p:blipFill>
        <p:spPr>
          <a:xfrm>
            <a:off x="776867" y="1720539"/>
            <a:ext cx="7069871" cy="2141473"/>
          </a:xfrm>
          <a:prstGeom prst="rect">
            <a:avLst/>
          </a:prstGeom>
        </p:spPr>
      </p:pic>
      <p:sp>
        <p:nvSpPr>
          <p:cNvPr id="6" name="TextBox 5">
            <a:extLst>
              <a:ext uri="{FF2B5EF4-FFF2-40B4-BE49-F238E27FC236}">
                <a16:creationId xmlns:a16="http://schemas.microsoft.com/office/drawing/2014/main" id="{66A3F61A-B079-012E-FD3B-D05ED858DBAE}"/>
              </a:ext>
            </a:extLst>
          </p:cNvPr>
          <p:cNvSpPr txBox="1"/>
          <p:nvPr/>
        </p:nvSpPr>
        <p:spPr>
          <a:xfrm>
            <a:off x="776867" y="1281487"/>
            <a:ext cx="2349191" cy="307777"/>
          </a:xfrm>
          <a:prstGeom prst="rect">
            <a:avLst/>
          </a:prstGeom>
          <a:noFill/>
        </p:spPr>
        <p:txBody>
          <a:bodyPr wrap="square" rtlCol="0">
            <a:spAutoFit/>
          </a:bodyPr>
          <a:lstStyle/>
          <a:p>
            <a:r>
              <a:rPr lang="en-IN" u="sng" dirty="0">
                <a:solidFill>
                  <a:srgbClr val="002060"/>
                </a:solidFill>
                <a:latin typeface="Nunito Sans Black" pitchFamily="2" charset="0"/>
              </a:rPr>
              <a:t>OUTPUT</a:t>
            </a:r>
          </a:p>
        </p:txBody>
      </p:sp>
      <p:sp>
        <p:nvSpPr>
          <p:cNvPr id="9" name="TextBox 8">
            <a:extLst>
              <a:ext uri="{FF2B5EF4-FFF2-40B4-BE49-F238E27FC236}">
                <a16:creationId xmlns:a16="http://schemas.microsoft.com/office/drawing/2014/main" id="{8BF8BB1F-0903-B50C-DBE9-B1155FB6E9FC}"/>
              </a:ext>
            </a:extLst>
          </p:cNvPr>
          <p:cNvSpPr txBox="1"/>
          <p:nvPr/>
        </p:nvSpPr>
        <p:spPr>
          <a:xfrm>
            <a:off x="3858322" y="3181815"/>
            <a:ext cx="3769112" cy="1241502"/>
          </a:xfrm>
          <a:prstGeom prst="rect">
            <a:avLst/>
          </a:prstGeom>
          <a:noFill/>
        </p:spPr>
        <p:txBody>
          <a:bodyPr wrap="square" rtlCol="0">
            <a:spAutoFit/>
          </a:bodyPr>
          <a:lstStyle/>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3">
          <a:extLst>
            <a:ext uri="{FF2B5EF4-FFF2-40B4-BE49-F238E27FC236}">
              <a16:creationId xmlns:a16="http://schemas.microsoft.com/office/drawing/2014/main" id="{2387E9B8-2764-0082-CC77-64597877226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A8E00EA-0EE4-26B5-80F2-ED4E26042098}"/>
              </a:ext>
            </a:extLst>
          </p:cNvPr>
          <p:cNvSpPr txBox="1"/>
          <p:nvPr/>
        </p:nvSpPr>
        <p:spPr>
          <a:xfrm>
            <a:off x="546410" y="1125200"/>
            <a:ext cx="8051180" cy="2893100"/>
          </a:xfrm>
          <a:prstGeom prst="rect">
            <a:avLst/>
          </a:prstGeom>
          <a:noFill/>
        </p:spPr>
        <p:txBody>
          <a:bodyPr wrap="square">
            <a:spAutoFit/>
          </a:bodyPr>
          <a:lstStyle/>
          <a:p>
            <a:r>
              <a:rPr lang="en-GB" sz="1200" dirty="0">
                <a:solidFill>
                  <a:schemeClr val="accent5">
                    <a:lumMod val="75000"/>
                  </a:schemeClr>
                </a:solidFill>
                <a:latin typeface="Amasis MT Pro Black" panose="02040A04050005020304" pitchFamily="18" charset="0"/>
              </a:rPr>
              <a:t>The output shows loyalty points for two players across specific dates and time slots in October 2024:</a:t>
            </a:r>
          </a:p>
          <a:p>
            <a:endParaRPr lang="en-GB" sz="1200" dirty="0">
              <a:solidFill>
                <a:schemeClr val="accent5">
                  <a:lumMod val="75000"/>
                </a:schemeClr>
              </a:solidFill>
              <a:latin typeface="Amasis MT Pro Black" panose="02040A04050005020304" pitchFamily="18" charset="0"/>
            </a:endParaRPr>
          </a:p>
          <a:p>
            <a:r>
              <a:rPr lang="en-GB" sz="1200" b="1" dirty="0">
                <a:solidFill>
                  <a:srgbClr val="002060"/>
                </a:solidFill>
                <a:latin typeface="Amasis MT Pro Black" panose="02040A04050005020304" pitchFamily="18" charset="0"/>
              </a:rPr>
              <a:t>Playerwise Loyalty Points:</a:t>
            </a:r>
          </a:p>
          <a:p>
            <a:endParaRPr lang="en-GB" sz="1200" b="1" dirty="0">
              <a:solidFill>
                <a:schemeClr val="accent5">
                  <a:lumMod val="75000"/>
                </a:schemeClr>
              </a:solidFill>
              <a:latin typeface="Amasis MT Pro Black" panose="02040A04050005020304" pitchFamily="18" charset="0"/>
            </a:endParaRPr>
          </a:p>
          <a:p>
            <a:pPr>
              <a:buClr>
                <a:schemeClr val="accent5">
                  <a:lumMod val="75000"/>
                </a:schemeClr>
              </a:buClr>
            </a:pPr>
            <a:r>
              <a:rPr lang="en-GB" sz="1200" b="1" dirty="0">
                <a:solidFill>
                  <a:srgbClr val="002060"/>
                </a:solidFill>
                <a:latin typeface="Amasis MT Pro Black" panose="02040A04050005020304" pitchFamily="18" charset="0"/>
              </a:rPr>
              <a:t> Player 1</a:t>
            </a:r>
            <a:r>
              <a:rPr lang="en-GB" sz="1200" dirty="0">
                <a:solidFill>
                  <a:srgbClr val="002060"/>
                </a:solidFill>
                <a:latin typeface="Amasis MT Pro Black" panose="02040A04050005020304" pitchFamily="18" charset="0"/>
              </a:rPr>
              <a:t>:</a:t>
            </a:r>
          </a:p>
          <a:p>
            <a:pPr marL="742950" lvl="1" indent="-285750">
              <a:buClr>
                <a:schemeClr val="accent5">
                  <a:lumMod val="75000"/>
                </a:schemeClr>
              </a:buClr>
              <a:buFont typeface="Arial" panose="020B0604020202020204" pitchFamily="34" charset="0"/>
              <a:buChar char="•"/>
            </a:pPr>
            <a:r>
              <a:rPr lang="en-GB" sz="1200" b="1" dirty="0">
                <a:solidFill>
                  <a:schemeClr val="accent5">
                    <a:lumMod val="75000"/>
                  </a:schemeClr>
                </a:solidFill>
                <a:latin typeface="Amasis MT Pro Black" panose="02040A04050005020304" pitchFamily="18" charset="0"/>
              </a:rPr>
              <a:t>2nd October S1</a:t>
            </a:r>
            <a:r>
              <a:rPr lang="en-GB" sz="1200" dirty="0">
                <a:solidFill>
                  <a:schemeClr val="accent5">
                    <a:lumMod val="75000"/>
                  </a:schemeClr>
                </a:solidFill>
                <a:latin typeface="Amasis MT Pro Black" panose="02040A04050005020304" pitchFamily="18" charset="0"/>
              </a:rPr>
              <a:t>: 10.75 points</a:t>
            </a:r>
          </a:p>
          <a:p>
            <a:pPr marL="742950" lvl="1" indent="-285750">
              <a:buClr>
                <a:schemeClr val="accent5">
                  <a:lumMod val="75000"/>
                </a:schemeClr>
              </a:buClr>
              <a:buFont typeface="Arial" panose="020B0604020202020204" pitchFamily="34" charset="0"/>
              <a:buChar char="•"/>
            </a:pPr>
            <a:r>
              <a:rPr lang="en-GB" sz="1200" b="1" dirty="0">
                <a:solidFill>
                  <a:schemeClr val="accent5">
                    <a:lumMod val="75000"/>
                  </a:schemeClr>
                </a:solidFill>
                <a:latin typeface="Amasis MT Pro Black" panose="02040A04050005020304" pitchFamily="18" charset="0"/>
              </a:rPr>
              <a:t>16th October S2</a:t>
            </a:r>
            <a:r>
              <a:rPr lang="en-GB" sz="1200" dirty="0">
                <a:solidFill>
                  <a:schemeClr val="accent5">
                    <a:lumMod val="75000"/>
                  </a:schemeClr>
                </a:solidFill>
                <a:latin typeface="Amasis MT Pro Black" panose="02040A04050005020304" pitchFamily="18" charset="0"/>
              </a:rPr>
              <a:t>: 0.0 points</a:t>
            </a:r>
          </a:p>
          <a:p>
            <a:pPr marL="742950" lvl="1" indent="-285750">
              <a:buClr>
                <a:schemeClr val="accent5">
                  <a:lumMod val="75000"/>
                </a:schemeClr>
              </a:buClr>
              <a:buFont typeface="Arial" panose="020B0604020202020204" pitchFamily="34" charset="0"/>
              <a:buChar char="•"/>
            </a:pPr>
            <a:r>
              <a:rPr lang="en-GB" sz="1200" b="1" dirty="0">
                <a:solidFill>
                  <a:schemeClr val="accent5">
                    <a:lumMod val="75000"/>
                  </a:schemeClr>
                </a:solidFill>
                <a:latin typeface="Amasis MT Pro Black" panose="02040A04050005020304" pitchFamily="18" charset="0"/>
              </a:rPr>
              <a:t>18th October S1</a:t>
            </a:r>
            <a:r>
              <a:rPr lang="en-GB" sz="1200" dirty="0">
                <a:solidFill>
                  <a:schemeClr val="accent5">
                    <a:lumMod val="75000"/>
                  </a:schemeClr>
                </a:solidFill>
                <a:latin typeface="Amasis MT Pro Black" panose="02040A04050005020304" pitchFamily="18" charset="0"/>
              </a:rPr>
              <a:t>: 14.85 points</a:t>
            </a:r>
          </a:p>
          <a:p>
            <a:pPr marL="742950" lvl="1" indent="-285750">
              <a:buClr>
                <a:schemeClr val="accent5">
                  <a:lumMod val="75000"/>
                </a:schemeClr>
              </a:buClr>
              <a:buFont typeface="Arial" panose="020B0604020202020204" pitchFamily="34" charset="0"/>
              <a:buChar char="•"/>
            </a:pPr>
            <a:r>
              <a:rPr lang="en-GB" sz="1200" b="1" dirty="0">
                <a:solidFill>
                  <a:schemeClr val="accent5">
                    <a:lumMod val="75000"/>
                  </a:schemeClr>
                </a:solidFill>
                <a:latin typeface="Amasis MT Pro Black" panose="02040A04050005020304" pitchFamily="18" charset="0"/>
              </a:rPr>
              <a:t>26th October S2</a:t>
            </a:r>
            <a:r>
              <a:rPr lang="en-GB" sz="1200" dirty="0">
                <a:solidFill>
                  <a:schemeClr val="accent5">
                    <a:lumMod val="75000"/>
                  </a:schemeClr>
                </a:solidFill>
                <a:latin typeface="Amasis MT Pro Black" panose="02040A04050005020304" pitchFamily="18" charset="0"/>
              </a:rPr>
              <a:t>: 0.0 points</a:t>
            </a:r>
          </a:p>
          <a:p>
            <a:endParaRPr lang="en-GB" sz="1200" b="1" dirty="0">
              <a:solidFill>
                <a:schemeClr val="accent5">
                  <a:lumMod val="75000"/>
                </a:schemeClr>
              </a:solidFill>
              <a:latin typeface="Amasis MT Pro Black" panose="02040A04050005020304" pitchFamily="18" charset="0"/>
            </a:endParaRPr>
          </a:p>
          <a:p>
            <a:endParaRPr lang="en-GB" sz="1200" b="1" dirty="0">
              <a:solidFill>
                <a:schemeClr val="accent5">
                  <a:lumMod val="75000"/>
                </a:schemeClr>
              </a:solidFill>
              <a:latin typeface="Amasis MT Pro Black" panose="02040A04050005020304" pitchFamily="18" charset="0"/>
            </a:endParaRPr>
          </a:p>
          <a:p>
            <a:r>
              <a:rPr lang="en-GB" sz="1200" b="1" dirty="0">
                <a:solidFill>
                  <a:srgbClr val="002060"/>
                </a:solidFill>
                <a:latin typeface="Amasis MT Pro Black" panose="02040A04050005020304" pitchFamily="18" charset="0"/>
              </a:rPr>
              <a:t>Summary:</a:t>
            </a:r>
          </a:p>
          <a:p>
            <a:pPr>
              <a:buClr>
                <a:schemeClr val="accent5">
                  <a:lumMod val="75000"/>
                </a:schemeClr>
              </a:buClr>
              <a:buFont typeface="Arial" panose="020B0604020202020204" pitchFamily="34" charset="0"/>
              <a:buChar char="•"/>
            </a:pPr>
            <a:r>
              <a:rPr lang="en-GB" sz="1200" dirty="0">
                <a:solidFill>
                  <a:schemeClr val="accent5">
                    <a:lumMod val="75000"/>
                  </a:schemeClr>
                </a:solidFill>
                <a:latin typeface="Amasis MT Pro Black" panose="02040A04050005020304" pitchFamily="18" charset="0"/>
              </a:rPr>
              <a:t>Both players earned points on October 2 and 18.</a:t>
            </a:r>
          </a:p>
          <a:p>
            <a:pPr>
              <a:buClr>
                <a:schemeClr val="accent5">
                  <a:lumMod val="75000"/>
                </a:schemeClr>
              </a:buClr>
              <a:buFont typeface="Arial" panose="020B0604020202020204" pitchFamily="34" charset="0"/>
              <a:buChar char="•"/>
            </a:pPr>
            <a:r>
              <a:rPr lang="en-GB" sz="1200" dirty="0">
                <a:solidFill>
                  <a:schemeClr val="accent5">
                    <a:lumMod val="75000"/>
                  </a:schemeClr>
                </a:solidFill>
                <a:latin typeface="Amasis MT Pro Black" panose="02040A04050005020304" pitchFamily="18" charset="0"/>
              </a:rPr>
              <a:t>No activity on October 16 and 26 resulted in 0.0 points for those slots.</a:t>
            </a:r>
          </a:p>
          <a:p>
            <a:pPr>
              <a:buClr>
                <a:schemeClr val="accent5">
                  <a:lumMod val="75000"/>
                </a:schemeClr>
              </a:buClr>
            </a:pPr>
            <a:endParaRPr lang="en-GB" dirty="0">
              <a:solidFill>
                <a:schemeClr val="accent5">
                  <a:lumMod val="75000"/>
                </a:schemeClr>
              </a:solidFill>
              <a:latin typeface="Amasis MT Pro Black" panose="02040A04050005020304" pitchFamily="18" charset="0"/>
            </a:endParaRPr>
          </a:p>
        </p:txBody>
      </p:sp>
      <p:sp>
        <p:nvSpPr>
          <p:cNvPr id="7" name="TextBox 6">
            <a:extLst>
              <a:ext uri="{FF2B5EF4-FFF2-40B4-BE49-F238E27FC236}">
                <a16:creationId xmlns:a16="http://schemas.microsoft.com/office/drawing/2014/main" id="{F4C314F3-B876-E92B-6AC6-A125F058C089}"/>
              </a:ext>
            </a:extLst>
          </p:cNvPr>
          <p:cNvSpPr txBox="1"/>
          <p:nvPr/>
        </p:nvSpPr>
        <p:spPr>
          <a:xfrm>
            <a:off x="4572000" y="1846019"/>
            <a:ext cx="4419600" cy="1015663"/>
          </a:xfrm>
          <a:prstGeom prst="rect">
            <a:avLst/>
          </a:prstGeom>
          <a:noFill/>
        </p:spPr>
        <p:txBody>
          <a:bodyPr wrap="square" rtlCol="0">
            <a:spAutoFit/>
          </a:bodyPr>
          <a:lstStyle/>
          <a:p>
            <a:pPr>
              <a:buClr>
                <a:schemeClr val="accent5">
                  <a:lumMod val="75000"/>
                </a:schemeClr>
              </a:buClr>
            </a:pPr>
            <a:r>
              <a:rPr lang="en-GB" sz="1200" b="1" dirty="0">
                <a:solidFill>
                  <a:srgbClr val="002060"/>
                </a:solidFill>
                <a:latin typeface="Amasis MT Pro Black" panose="02040A04050005020304" pitchFamily="18" charset="0"/>
              </a:rPr>
              <a:t> Player 2</a:t>
            </a:r>
            <a:r>
              <a:rPr lang="en-GB" sz="1200" dirty="0">
                <a:solidFill>
                  <a:srgbClr val="002060"/>
                </a:solidFill>
                <a:latin typeface="Amasis MT Pro Black" panose="02040A04050005020304" pitchFamily="18" charset="0"/>
              </a:rPr>
              <a:t>:</a:t>
            </a:r>
          </a:p>
          <a:p>
            <a:pPr marL="742950" lvl="1" indent="-285750">
              <a:buClr>
                <a:schemeClr val="accent5">
                  <a:lumMod val="75000"/>
                </a:schemeClr>
              </a:buClr>
              <a:buFont typeface="Arial" panose="020B0604020202020204" pitchFamily="34" charset="0"/>
              <a:buChar char="•"/>
            </a:pPr>
            <a:r>
              <a:rPr lang="en-GB" sz="1200" b="1" dirty="0">
                <a:solidFill>
                  <a:schemeClr val="accent5">
                    <a:lumMod val="75000"/>
                  </a:schemeClr>
                </a:solidFill>
                <a:latin typeface="Amasis MT Pro Black" panose="02040A04050005020304" pitchFamily="18" charset="0"/>
              </a:rPr>
              <a:t>2nd October S1</a:t>
            </a:r>
            <a:r>
              <a:rPr lang="en-GB" sz="1200" dirty="0">
                <a:solidFill>
                  <a:schemeClr val="accent5">
                    <a:lumMod val="75000"/>
                  </a:schemeClr>
                </a:solidFill>
                <a:latin typeface="Amasis MT Pro Black" panose="02040A04050005020304" pitchFamily="18" charset="0"/>
              </a:rPr>
              <a:t>: 11.75 points</a:t>
            </a:r>
          </a:p>
          <a:p>
            <a:pPr marL="742950" lvl="1" indent="-285750">
              <a:buClr>
                <a:schemeClr val="accent5">
                  <a:lumMod val="75000"/>
                </a:schemeClr>
              </a:buClr>
              <a:buFont typeface="Arial" panose="020B0604020202020204" pitchFamily="34" charset="0"/>
              <a:buChar char="•"/>
            </a:pPr>
            <a:r>
              <a:rPr lang="en-GB" sz="1200" b="1" dirty="0">
                <a:solidFill>
                  <a:schemeClr val="accent5">
                    <a:lumMod val="75000"/>
                  </a:schemeClr>
                </a:solidFill>
                <a:latin typeface="Amasis MT Pro Black" panose="02040A04050005020304" pitchFamily="18" charset="0"/>
              </a:rPr>
              <a:t>16th October S2</a:t>
            </a:r>
            <a:r>
              <a:rPr lang="en-GB" sz="1200" dirty="0">
                <a:solidFill>
                  <a:schemeClr val="accent5">
                    <a:lumMod val="75000"/>
                  </a:schemeClr>
                </a:solidFill>
                <a:latin typeface="Amasis MT Pro Black" panose="02040A04050005020304" pitchFamily="18" charset="0"/>
              </a:rPr>
              <a:t>: 0.0 points</a:t>
            </a:r>
          </a:p>
          <a:p>
            <a:pPr marL="742950" lvl="1" indent="-285750">
              <a:buClr>
                <a:schemeClr val="accent5">
                  <a:lumMod val="75000"/>
                </a:schemeClr>
              </a:buClr>
              <a:buFont typeface="Arial" panose="020B0604020202020204" pitchFamily="34" charset="0"/>
              <a:buChar char="•"/>
            </a:pPr>
            <a:r>
              <a:rPr lang="en-GB" sz="1200" b="1" dirty="0">
                <a:solidFill>
                  <a:schemeClr val="accent5">
                    <a:lumMod val="75000"/>
                  </a:schemeClr>
                </a:solidFill>
                <a:latin typeface="Amasis MT Pro Black" panose="02040A04050005020304" pitchFamily="18" charset="0"/>
              </a:rPr>
              <a:t>18th October S1</a:t>
            </a:r>
            <a:r>
              <a:rPr lang="en-GB" sz="1200" dirty="0">
                <a:solidFill>
                  <a:schemeClr val="accent5">
                    <a:lumMod val="75000"/>
                  </a:schemeClr>
                </a:solidFill>
                <a:latin typeface="Amasis MT Pro Black" panose="02040A04050005020304" pitchFamily="18" charset="0"/>
              </a:rPr>
              <a:t>: 17.85 points</a:t>
            </a:r>
          </a:p>
          <a:p>
            <a:pPr marL="742950" lvl="1" indent="-285750">
              <a:buClr>
                <a:schemeClr val="accent5">
                  <a:lumMod val="75000"/>
                </a:schemeClr>
              </a:buClr>
              <a:buFont typeface="Arial" panose="020B0604020202020204" pitchFamily="34" charset="0"/>
              <a:buChar char="•"/>
            </a:pPr>
            <a:r>
              <a:rPr lang="en-GB" sz="1200" b="1" dirty="0">
                <a:solidFill>
                  <a:schemeClr val="accent5">
                    <a:lumMod val="75000"/>
                  </a:schemeClr>
                </a:solidFill>
                <a:latin typeface="Amasis MT Pro Black" panose="02040A04050005020304" pitchFamily="18" charset="0"/>
              </a:rPr>
              <a:t>26th October S2</a:t>
            </a:r>
            <a:r>
              <a:rPr lang="en-GB" sz="1200" dirty="0">
                <a:solidFill>
                  <a:schemeClr val="accent5">
                    <a:lumMod val="75000"/>
                  </a:schemeClr>
                </a:solidFill>
                <a:latin typeface="Amasis MT Pro Black" panose="02040A04050005020304" pitchFamily="18" charset="0"/>
              </a:rPr>
              <a:t>: 0.0 points</a:t>
            </a:r>
          </a:p>
        </p:txBody>
      </p:sp>
    </p:spTree>
    <p:extLst>
      <p:ext uri="{BB962C8B-B14F-4D97-AF65-F5344CB8AC3E}">
        <p14:creationId xmlns:p14="http://schemas.microsoft.com/office/powerpoint/2010/main" val="406106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4" name="TextBox 3">
            <a:extLst>
              <a:ext uri="{FF2B5EF4-FFF2-40B4-BE49-F238E27FC236}">
                <a16:creationId xmlns:a16="http://schemas.microsoft.com/office/drawing/2014/main" id="{1E765346-B910-76DE-AE5E-F60E659ACA3B}"/>
              </a:ext>
            </a:extLst>
          </p:cNvPr>
          <p:cNvSpPr txBox="1"/>
          <p:nvPr/>
        </p:nvSpPr>
        <p:spPr>
          <a:xfrm>
            <a:off x="947853" y="690446"/>
            <a:ext cx="7129346" cy="415498"/>
          </a:xfrm>
          <a:prstGeom prst="rect">
            <a:avLst/>
          </a:prstGeom>
          <a:noFill/>
        </p:spPr>
        <p:txBody>
          <a:bodyPr wrap="square" rtlCol="0">
            <a:spAutoFit/>
          </a:bodyPr>
          <a:lstStyle/>
          <a:p>
            <a:r>
              <a:rPr lang="en-GB" sz="1050" dirty="0">
                <a:solidFill>
                  <a:srgbClr val="7030A0"/>
                </a:solidFill>
                <a:latin typeface="Amasis MT Pro Black" panose="02040A04050005020304" pitchFamily="18" charset="0"/>
              </a:rPr>
              <a:t>2. Calculate overall loyalty points earned and rank players on the basis of loyalty points in the month of October. In case of tie, number of games played should be taken as the next criteria for ranking.</a:t>
            </a:r>
            <a:endParaRPr lang="en-IN" sz="1050" dirty="0">
              <a:solidFill>
                <a:srgbClr val="7030A0"/>
              </a:solidFill>
              <a:latin typeface="Amasis MT Pro Black" panose="02040A04050005020304" pitchFamily="18" charset="0"/>
            </a:endParaRPr>
          </a:p>
        </p:txBody>
      </p:sp>
      <p:pic>
        <p:nvPicPr>
          <p:cNvPr id="8" name="Picture 7" descr="A screenshot of a computer&#10;&#10;Description automatically generated">
            <a:extLst>
              <a:ext uri="{FF2B5EF4-FFF2-40B4-BE49-F238E27FC236}">
                <a16:creationId xmlns:a16="http://schemas.microsoft.com/office/drawing/2014/main" id="{60AC7174-64A0-7BD2-ACB5-3BDD73BDD0E1}"/>
              </a:ext>
            </a:extLst>
          </p:cNvPr>
          <p:cNvPicPr>
            <a:picLocks noChangeAspect="1"/>
          </p:cNvPicPr>
          <p:nvPr/>
        </p:nvPicPr>
        <p:blipFill>
          <a:blip r:embed="rId3"/>
          <a:srcRect l="12439" t="22981" r="8293" b="18482"/>
          <a:stretch/>
        </p:blipFill>
        <p:spPr>
          <a:xfrm>
            <a:off x="947853" y="1442223"/>
            <a:ext cx="7248293" cy="30108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2"/>
          <p:cNvSpPr txBox="1">
            <a:spLocks noGrp="1"/>
          </p:cNvSpPr>
          <p:nvPr>
            <p:ph type="title"/>
          </p:nvPr>
        </p:nvSpPr>
        <p:spPr>
          <a:xfrm>
            <a:off x="473473" y="668803"/>
            <a:ext cx="214334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u="sng" dirty="0">
                <a:solidFill>
                  <a:srgbClr val="002060"/>
                </a:solidFill>
              </a:rPr>
              <a:t>OUTPUT</a:t>
            </a:r>
            <a:endParaRPr sz="1800" u="sng" dirty="0">
              <a:solidFill>
                <a:srgbClr val="002060"/>
              </a:solidFill>
            </a:endParaRPr>
          </a:p>
        </p:txBody>
      </p:sp>
      <p:pic>
        <p:nvPicPr>
          <p:cNvPr id="3" name="Picture 2" descr="A screenshot of a computer&#10;&#10;Description automatically generated">
            <a:extLst>
              <a:ext uri="{FF2B5EF4-FFF2-40B4-BE49-F238E27FC236}">
                <a16:creationId xmlns:a16="http://schemas.microsoft.com/office/drawing/2014/main" id="{C0830913-25ED-8B96-19CE-D16E42756FAF}"/>
              </a:ext>
            </a:extLst>
          </p:cNvPr>
          <p:cNvPicPr>
            <a:picLocks noChangeAspect="1"/>
          </p:cNvPicPr>
          <p:nvPr/>
        </p:nvPicPr>
        <p:blipFill>
          <a:blip r:embed="rId3"/>
          <a:srcRect l="12033" t="42204" r="8862" b="36694"/>
          <a:stretch/>
        </p:blipFill>
        <p:spPr>
          <a:xfrm>
            <a:off x="996176" y="1382751"/>
            <a:ext cx="6519746" cy="2022088"/>
          </a:xfrm>
          <a:prstGeom prst="rect">
            <a:avLst/>
          </a:prstGeom>
        </p:spPr>
      </p:pic>
      <p:sp>
        <p:nvSpPr>
          <p:cNvPr id="5" name="TextBox 4">
            <a:extLst>
              <a:ext uri="{FF2B5EF4-FFF2-40B4-BE49-F238E27FC236}">
                <a16:creationId xmlns:a16="http://schemas.microsoft.com/office/drawing/2014/main" id="{7E96FDE5-C3D4-F0B6-0DE6-0415BAA797BD}"/>
              </a:ext>
            </a:extLst>
          </p:cNvPr>
          <p:cNvSpPr txBox="1"/>
          <p:nvPr/>
        </p:nvSpPr>
        <p:spPr>
          <a:xfrm>
            <a:off x="996176" y="3546087"/>
            <a:ext cx="6519745" cy="492443"/>
          </a:xfrm>
          <a:prstGeom prst="rect">
            <a:avLst/>
          </a:prstGeom>
          <a:noFill/>
        </p:spPr>
        <p:txBody>
          <a:bodyPr wrap="square">
            <a:spAutoFit/>
          </a:bodyPr>
          <a:lstStyle/>
          <a:p>
            <a:r>
              <a:rPr lang="en-GB" sz="1200" dirty="0">
                <a:solidFill>
                  <a:schemeClr val="accent5">
                    <a:lumMod val="75000"/>
                  </a:schemeClr>
                </a:solidFill>
                <a:latin typeface="Amasis MT Pro Black" panose="02040A04050005020304" pitchFamily="18" charset="0"/>
              </a:rPr>
              <a:t>Player 1 has the highest loyalty points and games played, while Player 2 has lower loyalty points and games played</a:t>
            </a:r>
            <a:r>
              <a:rPr lang="en-GB" dirty="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9" name="TextBox 8">
            <a:extLst>
              <a:ext uri="{FF2B5EF4-FFF2-40B4-BE49-F238E27FC236}">
                <a16:creationId xmlns:a16="http://schemas.microsoft.com/office/drawing/2014/main" id="{E3ECAC79-B441-4247-8D8C-7DB2B3976AF6}"/>
              </a:ext>
            </a:extLst>
          </p:cNvPr>
          <p:cNvSpPr txBox="1"/>
          <p:nvPr/>
        </p:nvSpPr>
        <p:spPr>
          <a:xfrm>
            <a:off x="1862252" y="617035"/>
            <a:ext cx="5293115" cy="830997"/>
          </a:xfrm>
          <a:prstGeom prst="rect">
            <a:avLst/>
          </a:prstGeom>
          <a:noFill/>
        </p:spPr>
        <p:txBody>
          <a:bodyPr wrap="square" rtlCol="0">
            <a:spAutoFit/>
          </a:bodyPr>
          <a:lstStyle/>
          <a:p>
            <a:pPr algn="ctr"/>
            <a:r>
              <a:rPr lang="en-IN" sz="4800" u="sng" dirty="0">
                <a:solidFill>
                  <a:srgbClr val="002060"/>
                </a:solidFill>
                <a:latin typeface="Nunito Sans Black" pitchFamily="2" charset="0"/>
              </a:rPr>
              <a:t>INTRODUCTION</a:t>
            </a:r>
          </a:p>
        </p:txBody>
      </p:sp>
      <p:sp>
        <p:nvSpPr>
          <p:cNvPr id="12" name="TextBox 11">
            <a:extLst>
              <a:ext uri="{FF2B5EF4-FFF2-40B4-BE49-F238E27FC236}">
                <a16:creationId xmlns:a16="http://schemas.microsoft.com/office/drawing/2014/main" id="{4C6852B6-D194-624B-ADDA-F17B4CF7662F}"/>
              </a:ext>
            </a:extLst>
          </p:cNvPr>
          <p:cNvSpPr txBox="1"/>
          <p:nvPr/>
        </p:nvSpPr>
        <p:spPr>
          <a:xfrm>
            <a:off x="810322" y="2040211"/>
            <a:ext cx="7396976" cy="1969770"/>
          </a:xfrm>
          <a:prstGeom prst="rect">
            <a:avLst/>
          </a:prstGeom>
          <a:noFill/>
        </p:spPr>
        <p:txBody>
          <a:bodyPr wrap="square">
            <a:spAutoFit/>
          </a:bodyPr>
          <a:lstStyle/>
          <a:p>
            <a:r>
              <a:rPr lang="en-GB" sz="1200" dirty="0">
                <a:solidFill>
                  <a:schemeClr val="accent5">
                    <a:lumMod val="75000"/>
                  </a:schemeClr>
                </a:solidFill>
                <a:latin typeface="Amasis MT Pro Black" panose="02040A04050005020304" pitchFamily="18" charset="0"/>
              </a:rPr>
              <a:t>ABC is a real-money online gaming platform where players register, deposit money, play games like Ludo, and withdraw their winnings, with a small service fee charged by the platform. To keep players engaged, ABC has created a loyalty program that rewards users with loyalty points based on their deposits, withdrawals, and the number of games played.</a:t>
            </a:r>
          </a:p>
          <a:p>
            <a:endParaRPr lang="en-GB" sz="1200" dirty="0">
              <a:solidFill>
                <a:schemeClr val="accent5">
                  <a:lumMod val="75000"/>
                </a:schemeClr>
              </a:solidFill>
              <a:latin typeface="Amasis MT Pro Black" panose="02040A04050005020304" pitchFamily="18" charset="0"/>
            </a:endParaRPr>
          </a:p>
          <a:p>
            <a:r>
              <a:rPr lang="en-GB" sz="1200" dirty="0">
                <a:solidFill>
                  <a:schemeClr val="accent5">
                    <a:lumMod val="75000"/>
                  </a:schemeClr>
                </a:solidFill>
                <a:latin typeface="Amasis MT Pro Black" panose="02040A04050005020304" pitchFamily="18" charset="0"/>
              </a:rPr>
              <a:t>This project’s goal is to analyze player activity for October, calculate loyalty points according to defined criteria, and rank players based on their points. At the end of the month, the top 50 players will receive cash rewards from a fixed Rs 50,000 bonus pool, divided based on their rankings. This setup helps ABC retain users by incentivizing active engagement on the platform</a:t>
            </a:r>
            <a:r>
              <a:rPr lang="en-GB"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4" name="TextBox 3">
            <a:extLst>
              <a:ext uri="{FF2B5EF4-FFF2-40B4-BE49-F238E27FC236}">
                <a16:creationId xmlns:a16="http://schemas.microsoft.com/office/drawing/2014/main" id="{EA8B68CA-BE13-1489-0EA1-AC03EAEE085D}"/>
              </a:ext>
            </a:extLst>
          </p:cNvPr>
          <p:cNvSpPr txBox="1"/>
          <p:nvPr/>
        </p:nvSpPr>
        <p:spPr>
          <a:xfrm>
            <a:off x="884664" y="743415"/>
            <a:ext cx="5813502" cy="577081"/>
          </a:xfrm>
          <a:prstGeom prst="rect">
            <a:avLst/>
          </a:prstGeom>
          <a:noFill/>
        </p:spPr>
        <p:txBody>
          <a:bodyPr wrap="square" rtlCol="0">
            <a:spAutoFit/>
          </a:bodyPr>
          <a:lstStyle/>
          <a:p>
            <a:r>
              <a:rPr lang="en-GB" sz="1050" dirty="0">
                <a:solidFill>
                  <a:srgbClr val="7030A0"/>
                </a:solidFill>
                <a:latin typeface="Amasis MT Pro Black" panose="02040A04050005020304" pitchFamily="18" charset="0"/>
              </a:rPr>
              <a:t>3. What is the average deposit amount? </a:t>
            </a:r>
          </a:p>
          <a:p>
            <a:r>
              <a:rPr lang="en-GB" sz="1050" dirty="0">
                <a:solidFill>
                  <a:srgbClr val="7030A0"/>
                </a:solidFill>
                <a:latin typeface="Amasis MT Pro Black" panose="02040A04050005020304" pitchFamily="18" charset="0"/>
              </a:rPr>
              <a:t>4. What is the average deposit amount per user in a month? </a:t>
            </a:r>
          </a:p>
          <a:p>
            <a:r>
              <a:rPr lang="en-GB" sz="1050" dirty="0">
                <a:solidFill>
                  <a:srgbClr val="7030A0"/>
                </a:solidFill>
                <a:latin typeface="Amasis MT Pro Black" panose="02040A04050005020304" pitchFamily="18" charset="0"/>
              </a:rPr>
              <a:t>5. What is the average number of games played per user?</a:t>
            </a:r>
            <a:endParaRPr lang="en-IN" sz="1050" dirty="0">
              <a:solidFill>
                <a:srgbClr val="7030A0"/>
              </a:solidFill>
              <a:latin typeface="Amasis MT Pro Black" panose="02040A040500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113894DF-1330-4E83-298F-FE7084E37F1D}"/>
              </a:ext>
            </a:extLst>
          </p:cNvPr>
          <p:cNvPicPr>
            <a:picLocks noChangeAspect="1"/>
          </p:cNvPicPr>
          <p:nvPr/>
        </p:nvPicPr>
        <p:blipFill>
          <a:blip r:embed="rId3"/>
          <a:srcRect l="12357" t="29305" r="7886" b="47020"/>
          <a:stretch/>
        </p:blipFill>
        <p:spPr>
          <a:xfrm>
            <a:off x="884664" y="1668818"/>
            <a:ext cx="7679473" cy="200365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title"/>
          </p:nvPr>
        </p:nvSpPr>
        <p:spPr>
          <a:xfrm>
            <a:off x="190585" y="431525"/>
            <a:ext cx="20987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u="sng" dirty="0">
                <a:solidFill>
                  <a:srgbClr val="002060"/>
                </a:solidFill>
              </a:rPr>
              <a:t>OUTPUT</a:t>
            </a:r>
            <a:endParaRPr sz="1400" u="sng" dirty="0">
              <a:solidFill>
                <a:srgbClr val="002060"/>
              </a:solidFill>
            </a:endParaRPr>
          </a:p>
        </p:txBody>
      </p:sp>
      <p:pic>
        <p:nvPicPr>
          <p:cNvPr id="3" name="Picture 2" descr="A screenshot of a computer&#10;&#10;Description automatically generated">
            <a:extLst>
              <a:ext uri="{FF2B5EF4-FFF2-40B4-BE49-F238E27FC236}">
                <a16:creationId xmlns:a16="http://schemas.microsoft.com/office/drawing/2014/main" id="{AB624EF2-CCB3-C3C9-6290-79F6A3D77273}"/>
              </a:ext>
            </a:extLst>
          </p:cNvPr>
          <p:cNvPicPr>
            <a:picLocks noChangeAspect="1"/>
          </p:cNvPicPr>
          <p:nvPr/>
        </p:nvPicPr>
        <p:blipFill>
          <a:blip r:embed="rId3"/>
          <a:srcRect l="12601" t="48853" r="8699" b="28600"/>
          <a:stretch/>
        </p:blipFill>
        <p:spPr>
          <a:xfrm>
            <a:off x="847494" y="818371"/>
            <a:ext cx="7240858" cy="2274848"/>
          </a:xfrm>
          <a:prstGeom prst="rect">
            <a:avLst/>
          </a:prstGeom>
        </p:spPr>
      </p:pic>
      <p:sp>
        <p:nvSpPr>
          <p:cNvPr id="4" name="Rectangle 1">
            <a:extLst>
              <a:ext uri="{FF2B5EF4-FFF2-40B4-BE49-F238E27FC236}">
                <a16:creationId xmlns:a16="http://schemas.microsoft.com/office/drawing/2014/main" id="{B7C9D44C-48F3-9442-10F4-4F397209AC24}"/>
              </a:ext>
            </a:extLst>
          </p:cNvPr>
          <p:cNvSpPr>
            <a:spLocks noChangeArrowheads="1"/>
          </p:cNvSpPr>
          <p:nvPr/>
        </p:nvSpPr>
        <p:spPr bwMode="auto">
          <a:xfrm>
            <a:off x="847494" y="3368553"/>
            <a:ext cx="7129346"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accent5">
                    <a:lumMod val="75000"/>
                  </a:schemeClr>
                </a:solidFill>
                <a:effectLst/>
                <a:latin typeface="Amasis MT Pro Black" panose="02040A04050005020304" pitchFamily="18" charset="0"/>
              </a:rPr>
              <a:t>Average Deposit Amount</a:t>
            </a:r>
            <a:r>
              <a:rPr kumimoji="0" lang="en-US" altLang="en-US" sz="1050" b="0" i="0" u="none" strike="noStrike" cap="none" normalizeH="0" baseline="0" dirty="0">
                <a:ln>
                  <a:noFill/>
                </a:ln>
                <a:solidFill>
                  <a:schemeClr val="accent5">
                    <a:lumMod val="75000"/>
                  </a:schemeClr>
                </a:solidFill>
                <a:effectLst/>
                <a:latin typeface="Amasis MT Pro Black" panose="02040A04050005020304" pitchFamily="18" charset="0"/>
              </a:rPr>
              <a:t>: The average amount deposited across all transactions is </a:t>
            </a:r>
            <a:r>
              <a:rPr kumimoji="0" lang="en-US" altLang="en-US" sz="1050" b="1" i="0" u="none" strike="noStrike" cap="none" normalizeH="0" baseline="0" dirty="0">
                <a:ln>
                  <a:noFill/>
                </a:ln>
                <a:solidFill>
                  <a:schemeClr val="accent5">
                    <a:lumMod val="75000"/>
                  </a:schemeClr>
                </a:solidFill>
                <a:effectLst/>
                <a:latin typeface="Amasis MT Pro Black" panose="02040A04050005020304" pitchFamily="18" charset="0"/>
              </a:rPr>
              <a:t>170.00</a:t>
            </a:r>
            <a:r>
              <a:rPr kumimoji="0" lang="en-US" altLang="en-US" sz="1050" b="0" i="0" u="none" strike="noStrike" cap="none" normalizeH="0" baseline="0" dirty="0">
                <a:ln>
                  <a:noFill/>
                </a:ln>
                <a:solidFill>
                  <a:schemeClr val="accent5">
                    <a:lumMod val="75000"/>
                  </a:schemeClr>
                </a:solidFill>
                <a:effectLst/>
                <a:latin typeface="Amasis MT Pro Black" panose="02040A040500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accent5">
                    <a:lumMod val="75000"/>
                  </a:schemeClr>
                </a:solidFill>
                <a:effectLst/>
                <a:latin typeface="Amasis MT Pro Black" panose="02040A04050005020304" pitchFamily="18" charset="0"/>
              </a:rPr>
              <a:t>Average Deposit Amount per User</a:t>
            </a:r>
            <a:r>
              <a:rPr kumimoji="0" lang="en-US" altLang="en-US" sz="1050" b="0" i="0" u="none" strike="noStrike" cap="none" normalizeH="0" baseline="0" dirty="0">
                <a:ln>
                  <a:noFill/>
                </a:ln>
                <a:solidFill>
                  <a:schemeClr val="accent5">
                    <a:lumMod val="75000"/>
                  </a:schemeClr>
                </a:solidFill>
                <a:effectLst/>
                <a:latin typeface="Amasis MT Pro Black" panose="02040A04050005020304" pitchFamily="18" charset="0"/>
              </a:rPr>
              <a:t>: On average, each user deposits </a:t>
            </a:r>
            <a:r>
              <a:rPr kumimoji="0" lang="en-US" altLang="en-US" sz="1050" b="1" i="0" u="none" strike="noStrike" cap="none" normalizeH="0" baseline="0" dirty="0">
                <a:ln>
                  <a:noFill/>
                </a:ln>
                <a:solidFill>
                  <a:schemeClr val="accent5">
                    <a:lumMod val="75000"/>
                  </a:schemeClr>
                </a:solidFill>
                <a:effectLst/>
                <a:latin typeface="Amasis MT Pro Black" panose="02040A04050005020304" pitchFamily="18" charset="0"/>
              </a:rPr>
              <a:t>425.00</a:t>
            </a:r>
            <a:r>
              <a:rPr kumimoji="0" lang="en-US" altLang="en-US" sz="1050" b="0" i="0" u="none" strike="noStrike" cap="none" normalizeH="0" baseline="0" dirty="0">
                <a:ln>
                  <a:noFill/>
                </a:ln>
                <a:solidFill>
                  <a:schemeClr val="accent5">
                    <a:lumMod val="75000"/>
                  </a:schemeClr>
                </a:solidFill>
                <a:effectLst/>
                <a:latin typeface="Amasis MT Pro Black" panose="02040A04050005020304" pitchFamily="18" charset="0"/>
              </a:rPr>
              <a:t> in total.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accent5">
                    <a:lumMod val="75000"/>
                  </a:schemeClr>
                </a:solidFill>
                <a:effectLst/>
                <a:latin typeface="Amasis MT Pro Black" panose="02040A04050005020304" pitchFamily="18" charset="0"/>
              </a:rPr>
              <a:t>Average Games Played per User</a:t>
            </a:r>
            <a:r>
              <a:rPr kumimoji="0" lang="en-US" altLang="en-US" sz="1050" b="0" i="0" u="none" strike="noStrike" cap="none" normalizeH="0" baseline="0" dirty="0">
                <a:ln>
                  <a:noFill/>
                </a:ln>
                <a:solidFill>
                  <a:schemeClr val="accent5">
                    <a:lumMod val="75000"/>
                  </a:schemeClr>
                </a:solidFill>
                <a:effectLst/>
                <a:latin typeface="Amasis MT Pro Black" panose="02040A04050005020304" pitchFamily="18" charset="0"/>
              </a:rPr>
              <a:t>: Each user plays an average of </a:t>
            </a:r>
            <a:r>
              <a:rPr kumimoji="0" lang="en-US" altLang="en-US" sz="1050" b="1" i="0" u="none" strike="noStrike" cap="none" normalizeH="0" baseline="0" dirty="0">
                <a:ln>
                  <a:noFill/>
                </a:ln>
                <a:solidFill>
                  <a:schemeClr val="accent5">
                    <a:lumMod val="75000"/>
                  </a:schemeClr>
                </a:solidFill>
                <a:effectLst/>
                <a:latin typeface="Amasis MT Pro Black" panose="02040A04050005020304" pitchFamily="18" charset="0"/>
              </a:rPr>
              <a:t>1.5 games</a:t>
            </a:r>
            <a:r>
              <a:rPr kumimoji="0" lang="en-US" altLang="en-US" sz="1050" b="0" i="0" u="none" strike="noStrike" cap="none" normalizeH="0" baseline="0" dirty="0">
                <a:ln>
                  <a:noFill/>
                </a:ln>
                <a:solidFill>
                  <a:schemeClr val="accent5">
                    <a:lumMod val="75000"/>
                  </a:schemeClr>
                </a:solidFill>
                <a:effectLst/>
                <a:latin typeface="Amasis MT Pro Black" panose="02040A04050005020304"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4"/>
          <p:cNvSpPr txBox="1">
            <a:spLocks noGrp="1"/>
          </p:cNvSpPr>
          <p:nvPr>
            <p:ph type="title"/>
          </p:nvPr>
        </p:nvSpPr>
        <p:spPr>
          <a:xfrm>
            <a:off x="494799" y="873188"/>
            <a:ext cx="7827300" cy="8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u="sng" dirty="0">
                <a:solidFill>
                  <a:srgbClr val="002060"/>
                </a:solidFill>
                <a:latin typeface="Nunito Sans Black" pitchFamily="2" charset="0"/>
              </a:rPr>
              <a:t>Part B - </a:t>
            </a:r>
            <a:r>
              <a:rPr lang="en-IN" sz="3600" u="sng" dirty="0">
                <a:solidFill>
                  <a:srgbClr val="002060"/>
                </a:solidFill>
                <a:latin typeface="Nunito Sans Black" pitchFamily="2" charset="0"/>
              </a:rPr>
              <a:t>Bonus Allocation</a:t>
            </a:r>
            <a:endParaRPr sz="3600" u="sng" dirty="0">
              <a:solidFill>
                <a:srgbClr val="002060"/>
              </a:solidFill>
              <a:latin typeface="Nunito Sans Black" pitchFamily="2" charset="0"/>
            </a:endParaRPr>
          </a:p>
        </p:txBody>
      </p:sp>
      <p:sp>
        <p:nvSpPr>
          <p:cNvPr id="730" name="Google Shape;730;p34"/>
          <p:cNvSpPr/>
          <p:nvPr/>
        </p:nvSpPr>
        <p:spPr>
          <a:xfrm>
            <a:off x="758173" y="3457612"/>
            <a:ext cx="812700" cy="812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a:off x="7573173" y="1215887"/>
            <a:ext cx="812700" cy="812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2">
            <a:extLst>
              <a:ext uri="{FF2B5EF4-FFF2-40B4-BE49-F238E27FC236}">
                <a16:creationId xmlns:a16="http://schemas.microsoft.com/office/drawing/2014/main" id="{A2B2C33D-EE29-B874-78F7-0222CAA7580A}"/>
              </a:ext>
            </a:extLst>
          </p:cNvPr>
          <p:cNvSpPr>
            <a:spLocks noChangeArrowheads="1"/>
          </p:cNvSpPr>
          <p:nvPr/>
        </p:nvSpPr>
        <p:spPr bwMode="auto">
          <a:xfrm rot="10800000" flipV="1">
            <a:off x="1152293" y="2303595"/>
            <a:ext cx="716980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5">
                    <a:lumMod val="75000"/>
                  </a:schemeClr>
                </a:solidFill>
                <a:effectLst/>
                <a:latin typeface="Amasis MT Pro Black" panose="02040A04050005020304" pitchFamily="18" charset="0"/>
              </a:rPr>
              <a:t>Ranking</a:t>
            </a:r>
            <a:r>
              <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rPr>
              <a:t>: Identify the top 50 players.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5">
                    <a:lumMod val="75000"/>
                  </a:schemeClr>
                </a:solidFill>
                <a:effectLst/>
                <a:latin typeface="Amasis MT Pro Black" panose="02040A04050005020304" pitchFamily="18" charset="0"/>
              </a:rPr>
              <a:t>Bonus Distribution</a:t>
            </a:r>
            <a:r>
              <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rPr>
              <a:t>: Propose a method for distributing the Rs 50,000 bonus fairly among these players.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7485980-8FF0-39C1-745A-422F325118B4}"/>
              </a:ext>
            </a:extLst>
          </p:cNvPr>
          <p:cNvPicPr>
            <a:picLocks noChangeAspect="1"/>
          </p:cNvPicPr>
          <p:nvPr/>
        </p:nvPicPr>
        <p:blipFill>
          <a:blip r:embed="rId3"/>
          <a:srcRect l="12845" t="21680" r="7967" b="19927"/>
          <a:stretch/>
        </p:blipFill>
        <p:spPr>
          <a:xfrm>
            <a:off x="1018478" y="1003145"/>
            <a:ext cx="7538224" cy="3137210"/>
          </a:xfrm>
          <a:prstGeom prst="rect">
            <a:avLst/>
          </a:prstGeom>
        </p:spPr>
      </p:pic>
      <p:sp>
        <p:nvSpPr>
          <p:cNvPr id="6" name="TextBox 5">
            <a:extLst>
              <a:ext uri="{FF2B5EF4-FFF2-40B4-BE49-F238E27FC236}">
                <a16:creationId xmlns:a16="http://schemas.microsoft.com/office/drawing/2014/main" id="{A5AF5DC5-109B-050E-F863-C8B6EB2732B8}"/>
              </a:ext>
            </a:extLst>
          </p:cNvPr>
          <p:cNvSpPr txBox="1"/>
          <p:nvPr/>
        </p:nvSpPr>
        <p:spPr>
          <a:xfrm>
            <a:off x="1018478" y="319669"/>
            <a:ext cx="7285463" cy="276999"/>
          </a:xfrm>
          <a:prstGeom prst="rect">
            <a:avLst/>
          </a:prstGeom>
          <a:noFill/>
        </p:spPr>
        <p:txBody>
          <a:bodyPr wrap="square" rtlCol="0">
            <a:spAutoFit/>
          </a:bodyPr>
          <a:lstStyle/>
          <a:p>
            <a:r>
              <a:rPr lang="en-GB" sz="1200" dirty="0">
                <a:solidFill>
                  <a:srgbClr val="7030A0"/>
                </a:solidFill>
                <a:latin typeface="Amasis MT Pro Black" panose="02040A04050005020304"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498088" y="958734"/>
            <a:ext cx="20842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solidFill>
                  <a:srgbClr val="002060"/>
                </a:solidFill>
              </a:rPr>
              <a:t>OUTPUT</a:t>
            </a:r>
            <a:endParaRPr sz="1600" u="sng" dirty="0">
              <a:solidFill>
                <a:srgbClr val="002060"/>
              </a:solidFill>
            </a:endParaRPr>
          </a:p>
        </p:txBody>
      </p:sp>
      <p:pic>
        <p:nvPicPr>
          <p:cNvPr id="3" name="Picture 2" descr="A screenshot of a computer&#10;&#10;Description automatically generated">
            <a:extLst>
              <a:ext uri="{FF2B5EF4-FFF2-40B4-BE49-F238E27FC236}">
                <a16:creationId xmlns:a16="http://schemas.microsoft.com/office/drawing/2014/main" id="{57F50A7B-77AF-EDF1-62AC-B0989FAC54F0}"/>
              </a:ext>
            </a:extLst>
          </p:cNvPr>
          <p:cNvPicPr>
            <a:picLocks noChangeAspect="1"/>
          </p:cNvPicPr>
          <p:nvPr/>
        </p:nvPicPr>
        <p:blipFill>
          <a:blip r:embed="rId3"/>
          <a:srcRect l="12683" t="35411" r="8130" b="19350"/>
          <a:stretch/>
        </p:blipFill>
        <p:spPr>
          <a:xfrm>
            <a:off x="988742" y="1449659"/>
            <a:ext cx="7657170" cy="2430966"/>
          </a:xfrm>
          <a:prstGeom prst="rect">
            <a:avLst/>
          </a:prstGeom>
        </p:spPr>
      </p:pic>
      <p:sp>
        <p:nvSpPr>
          <p:cNvPr id="4" name="TextBox 3">
            <a:extLst>
              <a:ext uri="{FF2B5EF4-FFF2-40B4-BE49-F238E27FC236}">
                <a16:creationId xmlns:a16="http://schemas.microsoft.com/office/drawing/2014/main" id="{42221891-6EF1-A9DA-DB07-93E07AA7846A}"/>
              </a:ext>
            </a:extLst>
          </p:cNvPr>
          <p:cNvSpPr txBox="1"/>
          <p:nvPr/>
        </p:nvSpPr>
        <p:spPr>
          <a:xfrm>
            <a:off x="988742" y="3978838"/>
            <a:ext cx="4549697" cy="276999"/>
          </a:xfrm>
          <a:prstGeom prst="rect">
            <a:avLst/>
          </a:prstGeom>
          <a:noFill/>
        </p:spPr>
        <p:txBody>
          <a:bodyPr wrap="square" rtlCol="0">
            <a:spAutoFit/>
          </a:bodyPr>
          <a:lstStyle/>
          <a:p>
            <a:r>
              <a:rPr lang="en-IN" sz="1200" dirty="0">
                <a:solidFill>
                  <a:schemeClr val="accent5">
                    <a:lumMod val="75000"/>
                  </a:schemeClr>
                </a:solidFill>
                <a:latin typeface="Amasis MT Pro Black" panose="02040A04050005020304" pitchFamily="18" charset="0"/>
              </a:rPr>
              <a:t>Bonuses based on Loyalty Points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23"/>
          <p:cNvSpPr txBox="1">
            <a:spLocks noGrp="1"/>
          </p:cNvSpPr>
          <p:nvPr>
            <p:ph type="body" idx="1"/>
          </p:nvPr>
        </p:nvSpPr>
        <p:spPr>
          <a:xfrm>
            <a:off x="695398" y="1313119"/>
            <a:ext cx="7965600" cy="2088169"/>
          </a:xfrm>
          <a:prstGeom prst="rect">
            <a:avLst/>
          </a:prstGeom>
        </p:spPr>
        <p:txBody>
          <a:bodyPr spcFirstLastPara="1" wrap="square" lIns="91425" tIns="91425" rIns="91425" bIns="91425" anchor="t" anchorCtr="0">
            <a:noAutofit/>
          </a:bodyPr>
          <a:lstStyle/>
          <a:p>
            <a:pPr marL="139700" indent="0">
              <a:buNone/>
            </a:pPr>
            <a:r>
              <a:rPr lang="en-GB" dirty="0">
                <a:solidFill>
                  <a:schemeClr val="accent5">
                    <a:lumMod val="75000"/>
                  </a:schemeClr>
                </a:solidFill>
                <a:latin typeface="Amasis MT Pro Black" panose="02040A04050005020304" pitchFamily="18" charset="0"/>
              </a:rPr>
              <a:t>To fairly divide the allocated money among the top 50 ranked players:</a:t>
            </a:r>
          </a:p>
          <a:p>
            <a:pPr marL="139700" indent="0">
              <a:buNone/>
            </a:pPr>
            <a:endParaRPr lang="en-GB" b="1" dirty="0">
              <a:solidFill>
                <a:schemeClr val="accent5">
                  <a:lumMod val="75000"/>
                </a:schemeClr>
              </a:solidFill>
              <a:latin typeface="Amasis MT Pro Black" panose="02040A04050005020304" pitchFamily="18" charset="0"/>
            </a:endParaRPr>
          </a:p>
          <a:p>
            <a:pPr>
              <a:buClr>
                <a:schemeClr val="accent5">
                  <a:lumMod val="75000"/>
                </a:schemeClr>
              </a:buClr>
            </a:pPr>
            <a:r>
              <a:rPr lang="en-GB" b="1" dirty="0">
                <a:solidFill>
                  <a:schemeClr val="bg1">
                    <a:lumMod val="25000"/>
                  </a:schemeClr>
                </a:solidFill>
                <a:latin typeface="Amasis MT Pro Black" panose="02040A04050005020304" pitchFamily="18" charset="0"/>
              </a:rPr>
              <a:t>Proportionate Division</a:t>
            </a:r>
            <a:r>
              <a:rPr lang="en-GB" dirty="0">
                <a:solidFill>
                  <a:schemeClr val="bg1">
                    <a:lumMod val="25000"/>
                  </a:schemeClr>
                </a:solidFill>
                <a:latin typeface="Amasis MT Pro Black" panose="02040A04050005020304" pitchFamily="18" charset="0"/>
              </a:rPr>
              <a:t>: </a:t>
            </a:r>
            <a:r>
              <a:rPr lang="en-GB" dirty="0">
                <a:solidFill>
                  <a:schemeClr val="accent5">
                    <a:lumMod val="75000"/>
                  </a:schemeClr>
                </a:solidFill>
                <a:latin typeface="Amasis MT Pro Black" panose="02040A04050005020304" pitchFamily="18" charset="0"/>
              </a:rPr>
              <a:t>Calculate each player’s loyalty points as a percentage of the total points of the top 50 players.</a:t>
            </a:r>
          </a:p>
          <a:p>
            <a:pPr>
              <a:buClr>
                <a:schemeClr val="accent5">
                  <a:lumMod val="75000"/>
                </a:schemeClr>
              </a:buClr>
            </a:pPr>
            <a:endParaRPr lang="en-GB" dirty="0">
              <a:solidFill>
                <a:schemeClr val="accent5">
                  <a:lumMod val="75000"/>
                </a:schemeClr>
              </a:solidFill>
              <a:latin typeface="Amasis MT Pro Black" panose="02040A04050005020304" pitchFamily="18" charset="0"/>
            </a:endParaRPr>
          </a:p>
          <a:p>
            <a:pPr>
              <a:buClr>
                <a:schemeClr val="accent5">
                  <a:lumMod val="75000"/>
                </a:schemeClr>
              </a:buClr>
            </a:pPr>
            <a:r>
              <a:rPr lang="en-GB" b="1" dirty="0">
                <a:solidFill>
                  <a:schemeClr val="bg1">
                    <a:lumMod val="25000"/>
                  </a:schemeClr>
                </a:solidFill>
                <a:latin typeface="Amasis MT Pro Black" panose="02040A04050005020304" pitchFamily="18" charset="0"/>
              </a:rPr>
              <a:t>Bonus Calculation</a:t>
            </a:r>
            <a:r>
              <a:rPr lang="en-GB" dirty="0">
                <a:solidFill>
                  <a:schemeClr val="bg1">
                    <a:lumMod val="25000"/>
                  </a:schemeClr>
                </a:solidFill>
                <a:latin typeface="Amasis MT Pro Black" panose="02040A04050005020304" pitchFamily="18" charset="0"/>
              </a:rPr>
              <a:t>: </a:t>
            </a:r>
            <a:r>
              <a:rPr lang="en-GB" dirty="0">
                <a:solidFill>
                  <a:schemeClr val="accent5">
                    <a:lumMod val="75000"/>
                  </a:schemeClr>
                </a:solidFill>
                <a:latin typeface="Amasis MT Pro Black" panose="02040A04050005020304" pitchFamily="18" charset="0"/>
              </a:rPr>
              <a:t>Award each player a bonus based on their percentage of the total, multiplied by the total bonus pool (e.g., $50,000).</a:t>
            </a:r>
          </a:p>
          <a:p>
            <a:pPr>
              <a:buClr>
                <a:schemeClr val="accent5">
                  <a:lumMod val="75000"/>
                </a:schemeClr>
              </a:buClr>
            </a:pPr>
            <a:endParaRPr lang="en-GB" dirty="0">
              <a:solidFill>
                <a:schemeClr val="accent5">
                  <a:lumMod val="75000"/>
                </a:schemeClr>
              </a:solidFill>
              <a:latin typeface="Amasis MT Pro Black" panose="02040A04050005020304" pitchFamily="18" charset="0"/>
            </a:endParaRPr>
          </a:p>
          <a:p>
            <a:pPr marL="139700" indent="0">
              <a:buNone/>
            </a:pPr>
            <a:r>
              <a:rPr lang="en-GB" dirty="0">
                <a:solidFill>
                  <a:schemeClr val="accent5">
                    <a:lumMod val="75000"/>
                  </a:schemeClr>
                </a:solidFill>
                <a:latin typeface="Amasis MT Pro Black" panose="02040A04050005020304" pitchFamily="18" charset="0"/>
              </a:rPr>
              <a:t>This way, higher-ranked players receive a larger share, but all top 50 receive a proportional bonus.</a:t>
            </a:r>
            <a:endParaRPr lang="en-GB" dirty="0">
              <a:latin typeface="Amasis MT Pro Black" panose="02040A04050005020304" pitchFamily="18" charset="0"/>
            </a:endParaRPr>
          </a:p>
          <a:p>
            <a:pPr marL="152400" lvl="0" indent="0" algn="l" rtl="0">
              <a:spcBef>
                <a:spcPts val="0"/>
              </a:spcBef>
              <a:spcAft>
                <a:spcPts val="0"/>
              </a:spcAft>
              <a:buClr>
                <a:schemeClr val="dk1"/>
              </a:buClr>
              <a:buSzPts val="1200"/>
              <a:buNone/>
            </a:pPr>
            <a:endParaRPr dirty="0">
              <a:solidFill>
                <a:schemeClr val="accent5">
                  <a:lumMod val="75000"/>
                </a:schemeClr>
              </a:solidFill>
              <a:latin typeface="Amasis MT Pro Black" panose="02040A040500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3" name="Title 2">
            <a:extLst>
              <a:ext uri="{FF2B5EF4-FFF2-40B4-BE49-F238E27FC236}">
                <a16:creationId xmlns:a16="http://schemas.microsoft.com/office/drawing/2014/main" id="{111CEE51-4C3D-E512-3161-41E5BC80EBCE}"/>
              </a:ext>
            </a:extLst>
          </p:cNvPr>
          <p:cNvSpPr>
            <a:spLocks noGrp="1"/>
          </p:cNvSpPr>
          <p:nvPr>
            <p:ph type="title"/>
          </p:nvPr>
        </p:nvSpPr>
        <p:spPr>
          <a:xfrm>
            <a:off x="549330" y="473709"/>
            <a:ext cx="7717500" cy="648847"/>
          </a:xfrm>
        </p:spPr>
        <p:txBody>
          <a:bodyPr/>
          <a:lstStyle/>
          <a:p>
            <a:r>
              <a:rPr lang="en-GB" u="sng" dirty="0">
                <a:solidFill>
                  <a:srgbClr val="002060"/>
                </a:solidFill>
              </a:rPr>
              <a:t>Part C - </a:t>
            </a:r>
            <a:r>
              <a:rPr lang="en-IN" u="sng" dirty="0">
                <a:solidFill>
                  <a:srgbClr val="002060"/>
                </a:solidFill>
              </a:rPr>
              <a:t>Evaluation of Fairness</a:t>
            </a:r>
            <a:r>
              <a:rPr lang="en-GB" u="sng" dirty="0">
                <a:solidFill>
                  <a:srgbClr val="002060"/>
                </a:solidFill>
              </a:rPr>
              <a:t> </a:t>
            </a:r>
            <a:br>
              <a:rPr lang="en-GB" u="sng" dirty="0"/>
            </a:br>
            <a:br>
              <a:rPr lang="en-GB" u="sng" dirty="0"/>
            </a:br>
            <a:endParaRPr lang="en-IN" sz="1800" u="sng" dirty="0"/>
          </a:p>
        </p:txBody>
      </p:sp>
      <p:sp>
        <p:nvSpPr>
          <p:cNvPr id="16" name="Rectangle 2">
            <a:extLst>
              <a:ext uri="{FF2B5EF4-FFF2-40B4-BE49-F238E27FC236}">
                <a16:creationId xmlns:a16="http://schemas.microsoft.com/office/drawing/2014/main" id="{224F61FD-F067-D3AF-FD3B-A52B5042DE7F}"/>
              </a:ext>
            </a:extLst>
          </p:cNvPr>
          <p:cNvSpPr>
            <a:spLocks noChangeArrowheads="1"/>
          </p:cNvSpPr>
          <p:nvPr/>
        </p:nvSpPr>
        <p:spPr bwMode="auto">
          <a:xfrm>
            <a:off x="1077951" y="1910030"/>
            <a:ext cx="698809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solidFill>
                  <a:schemeClr val="bg1">
                    <a:lumMod val="25000"/>
                  </a:schemeClr>
                </a:solidFill>
                <a:latin typeface="Amasis MT Pro Black" panose="02040A04050005020304" pitchFamily="18" charset="0"/>
              </a:rPr>
              <a:t>Review</a:t>
            </a:r>
            <a:r>
              <a:rPr kumimoji="0" lang="en-US" altLang="en-US" sz="1600" b="0" i="0" u="none" strike="noStrike" cap="none" normalizeH="0" baseline="0" dirty="0">
                <a:ln>
                  <a:noFill/>
                </a:ln>
                <a:solidFill>
                  <a:schemeClr val="bg1">
                    <a:lumMod val="25000"/>
                  </a:schemeClr>
                </a:solidFill>
                <a:effectLst/>
                <a:latin typeface="Amasis MT Pro Black" panose="02040A04050005020304" pitchFamily="18" charset="0"/>
              </a:rPr>
              <a:t>:</a:t>
            </a:r>
            <a:r>
              <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rPr>
              <a:t> Assess the fairness of the loyalty points formula and its impact on player retention.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lumMod val="25000"/>
                  </a:schemeClr>
                </a:solidFill>
                <a:effectLst/>
                <a:latin typeface="Amasis MT Pro Black" panose="02040A04050005020304" pitchFamily="18" charset="0"/>
              </a:rPr>
              <a:t>Recommendations</a:t>
            </a:r>
            <a:r>
              <a:rPr kumimoji="0" lang="en-US" altLang="en-US" sz="1600" b="0" i="0" u="none" strike="noStrike" cap="none" normalizeH="0" baseline="0" dirty="0">
                <a:ln>
                  <a:noFill/>
                </a:ln>
                <a:solidFill>
                  <a:schemeClr val="bg1">
                    <a:lumMod val="25000"/>
                  </a:schemeClr>
                </a:solidFill>
                <a:effectLst/>
                <a:latin typeface="Amasis MT Pro Black" panose="02040A04050005020304" pitchFamily="18" charset="0"/>
              </a:rPr>
              <a:t>:</a:t>
            </a:r>
            <a:r>
              <a:rPr kumimoji="0" lang="en-US" altLang="en-US" sz="1600" b="0" i="0" u="none" strike="noStrike" cap="none" normalizeH="0" baseline="0" dirty="0">
                <a:ln>
                  <a:noFill/>
                </a:ln>
                <a:solidFill>
                  <a:schemeClr val="accent5">
                    <a:lumMod val="75000"/>
                  </a:schemeClr>
                </a:solidFill>
                <a:effectLst/>
                <a:latin typeface="Amasis MT Pro Black" panose="02040A04050005020304" pitchFamily="18" charset="0"/>
              </a:rPr>
              <a:t> Suggest improvements to enhance the robustness of the loyalty points system</a:t>
            </a:r>
            <a:r>
              <a:rPr kumimoji="0" lang="en-US" altLang="en-US" sz="1600" b="0" i="0" u="none" strike="noStrike" cap="none" normalizeH="0" baseline="0" dirty="0">
                <a:ln>
                  <a:noFill/>
                </a:ln>
                <a:solidFill>
                  <a:schemeClr val="accent5">
                    <a:lumMod val="75000"/>
                  </a:schemeClr>
                </a:solidFill>
                <a:effectLst/>
                <a:latin typeface="Arial" panose="020B0604020202020204" pitchFamily="34"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4" name="TextBox 3">
            <a:extLst>
              <a:ext uri="{FF2B5EF4-FFF2-40B4-BE49-F238E27FC236}">
                <a16:creationId xmlns:a16="http://schemas.microsoft.com/office/drawing/2014/main" id="{E18D0192-FDEF-FE04-09D3-402941E82811}"/>
              </a:ext>
            </a:extLst>
          </p:cNvPr>
          <p:cNvSpPr txBox="1"/>
          <p:nvPr/>
        </p:nvSpPr>
        <p:spPr>
          <a:xfrm>
            <a:off x="1018478" y="1017478"/>
            <a:ext cx="7107044" cy="3108543"/>
          </a:xfrm>
          <a:prstGeom prst="rect">
            <a:avLst/>
          </a:prstGeom>
          <a:noFill/>
        </p:spPr>
        <p:txBody>
          <a:bodyPr wrap="square" rtlCol="0">
            <a:spAutoFit/>
          </a:bodyPr>
          <a:lstStyle/>
          <a:p>
            <a:r>
              <a:rPr lang="en-GB" dirty="0">
                <a:solidFill>
                  <a:schemeClr val="accent5">
                    <a:lumMod val="75000"/>
                  </a:schemeClr>
                </a:solidFill>
                <a:latin typeface="Amasis MT Pro Black" panose="02040A04050005020304" pitchFamily="18" charset="0"/>
              </a:rPr>
              <a:t>The loyalty point formula is fairly reasonable but could be improved to balance rewards better. </a:t>
            </a:r>
          </a:p>
          <a:p>
            <a:endParaRPr lang="en-GB" dirty="0">
              <a:solidFill>
                <a:schemeClr val="accent5">
                  <a:lumMod val="75000"/>
                </a:schemeClr>
              </a:solidFill>
              <a:latin typeface="Amasis MT Pro Black" panose="02040A04050005020304" pitchFamily="18" charset="0"/>
            </a:endParaRPr>
          </a:p>
          <a:p>
            <a:r>
              <a:rPr lang="en-GB" dirty="0">
                <a:solidFill>
                  <a:schemeClr val="accent5">
                    <a:lumMod val="75000"/>
                  </a:schemeClr>
                </a:solidFill>
                <a:latin typeface="Amasis MT Pro Black" panose="02040A04050005020304" pitchFamily="18" charset="0"/>
              </a:rPr>
              <a:t>Here’s a simplified approach to make it more robust:</a:t>
            </a:r>
          </a:p>
          <a:p>
            <a:pPr marL="285750" indent="-285750">
              <a:buClr>
                <a:schemeClr val="accent5">
                  <a:lumMod val="75000"/>
                </a:schemeClr>
              </a:buClr>
              <a:buFont typeface="Arial" panose="020B0604020202020204" pitchFamily="34" charset="0"/>
              <a:buChar char="•"/>
            </a:pPr>
            <a:r>
              <a:rPr lang="en-GB" b="1" dirty="0">
                <a:solidFill>
                  <a:schemeClr val="accent5">
                    <a:lumMod val="75000"/>
                  </a:schemeClr>
                </a:solidFill>
                <a:latin typeface="Amasis MT Pro Black" panose="02040A04050005020304" pitchFamily="18" charset="0"/>
              </a:rPr>
              <a:t>Lower Withdrawal Points</a:t>
            </a:r>
            <a:r>
              <a:rPr lang="en-GB" dirty="0">
                <a:solidFill>
                  <a:schemeClr val="accent5">
                    <a:lumMod val="75000"/>
                  </a:schemeClr>
                </a:solidFill>
                <a:latin typeface="Amasis MT Pro Black" panose="02040A04050005020304" pitchFamily="18" charset="0"/>
              </a:rPr>
              <a:t>: Reduce or cap points from withdrawals to limit excess rewards for actions that reduce engagement.</a:t>
            </a:r>
          </a:p>
          <a:p>
            <a:pPr marL="285750" indent="-285750">
              <a:buClr>
                <a:schemeClr val="accent5">
                  <a:lumMod val="75000"/>
                </a:schemeClr>
              </a:buClr>
              <a:buFont typeface="Arial" panose="020B0604020202020204" pitchFamily="34" charset="0"/>
              <a:buChar char="•"/>
            </a:pPr>
            <a:r>
              <a:rPr lang="en-GB" b="1" dirty="0">
                <a:solidFill>
                  <a:schemeClr val="accent5">
                    <a:lumMod val="75000"/>
                  </a:schemeClr>
                </a:solidFill>
                <a:latin typeface="Amasis MT Pro Black" panose="02040A04050005020304" pitchFamily="18" charset="0"/>
              </a:rPr>
              <a:t>Consistency Bonus</a:t>
            </a:r>
            <a:r>
              <a:rPr lang="en-GB" dirty="0">
                <a:solidFill>
                  <a:schemeClr val="accent5">
                    <a:lumMod val="75000"/>
                  </a:schemeClr>
                </a:solidFill>
                <a:latin typeface="Amasis MT Pro Black" panose="02040A04050005020304" pitchFamily="18" charset="0"/>
              </a:rPr>
              <a:t>: Reward small bonuses for frequent deposits or game play streaks to encourage regular participation.</a:t>
            </a:r>
          </a:p>
          <a:p>
            <a:pPr marL="285750" indent="-285750">
              <a:buClr>
                <a:schemeClr val="accent5">
                  <a:lumMod val="75000"/>
                </a:schemeClr>
              </a:buClr>
              <a:buFont typeface="Arial" panose="020B0604020202020204" pitchFamily="34" charset="0"/>
              <a:buChar char="•"/>
            </a:pPr>
            <a:r>
              <a:rPr lang="en-GB" b="1" dirty="0">
                <a:solidFill>
                  <a:schemeClr val="accent5">
                    <a:lumMod val="75000"/>
                  </a:schemeClr>
                </a:solidFill>
                <a:latin typeface="Amasis MT Pro Black" panose="02040A04050005020304" pitchFamily="18" charset="0"/>
              </a:rPr>
              <a:t>Higher Points for Games</a:t>
            </a:r>
            <a:r>
              <a:rPr lang="en-GB" dirty="0">
                <a:solidFill>
                  <a:schemeClr val="accent5">
                    <a:lumMod val="75000"/>
                  </a:schemeClr>
                </a:solidFill>
                <a:latin typeface="Amasis MT Pro Black" panose="02040A04050005020304" pitchFamily="18" charset="0"/>
              </a:rPr>
              <a:t>: Increase points per game to promote gameplay as a key activity.</a:t>
            </a:r>
          </a:p>
          <a:p>
            <a:pPr marL="285750" indent="-285750">
              <a:buClr>
                <a:schemeClr val="accent5">
                  <a:lumMod val="75000"/>
                </a:schemeClr>
              </a:buClr>
              <a:buFont typeface="Arial" panose="020B0604020202020204" pitchFamily="34" charset="0"/>
              <a:buChar char="•"/>
            </a:pPr>
            <a:endParaRPr lang="en-GB" dirty="0">
              <a:solidFill>
                <a:schemeClr val="accent5">
                  <a:lumMod val="75000"/>
                </a:schemeClr>
              </a:solidFill>
              <a:latin typeface="Amasis MT Pro Black" panose="02040A04050005020304" pitchFamily="18" charset="0"/>
            </a:endParaRPr>
          </a:p>
          <a:p>
            <a:r>
              <a:rPr lang="en-GB" dirty="0">
                <a:solidFill>
                  <a:schemeClr val="accent5">
                    <a:lumMod val="75000"/>
                  </a:schemeClr>
                </a:solidFill>
                <a:latin typeface="Amasis MT Pro Black" panose="02040A04050005020304" pitchFamily="18" charset="0"/>
              </a:rPr>
              <a:t>This structure makes the loyalty system fairer by focusing more on beneficial actions for both players and the platform.</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3" name="Title 2">
            <a:extLst>
              <a:ext uri="{FF2B5EF4-FFF2-40B4-BE49-F238E27FC236}">
                <a16:creationId xmlns:a16="http://schemas.microsoft.com/office/drawing/2014/main" id="{0FC20A7A-E85C-95B0-E0EC-1DD7517ADE6A}"/>
              </a:ext>
            </a:extLst>
          </p:cNvPr>
          <p:cNvSpPr>
            <a:spLocks noGrp="1"/>
          </p:cNvSpPr>
          <p:nvPr>
            <p:ph type="title"/>
          </p:nvPr>
        </p:nvSpPr>
        <p:spPr>
          <a:xfrm>
            <a:off x="1451731" y="640670"/>
            <a:ext cx="6240538" cy="370374"/>
          </a:xfrm>
        </p:spPr>
        <p:txBody>
          <a:bodyPr/>
          <a:lstStyle/>
          <a:p>
            <a:r>
              <a:rPr lang="en-IN" sz="4800" u="sng" dirty="0">
                <a:solidFill>
                  <a:srgbClr val="002060"/>
                </a:solidFill>
              </a:rPr>
              <a:t>CONCLUSION</a:t>
            </a:r>
          </a:p>
        </p:txBody>
      </p:sp>
      <p:sp>
        <p:nvSpPr>
          <p:cNvPr id="6" name="TextBox 5">
            <a:extLst>
              <a:ext uri="{FF2B5EF4-FFF2-40B4-BE49-F238E27FC236}">
                <a16:creationId xmlns:a16="http://schemas.microsoft.com/office/drawing/2014/main" id="{0A90239D-A546-BDFA-368E-3683B8C456F4}"/>
              </a:ext>
            </a:extLst>
          </p:cNvPr>
          <p:cNvSpPr txBox="1"/>
          <p:nvPr/>
        </p:nvSpPr>
        <p:spPr>
          <a:xfrm>
            <a:off x="784303" y="1858293"/>
            <a:ext cx="8051180" cy="2246769"/>
          </a:xfrm>
          <a:prstGeom prst="rect">
            <a:avLst/>
          </a:prstGeom>
          <a:noFill/>
        </p:spPr>
        <p:txBody>
          <a:bodyPr wrap="square">
            <a:spAutoFit/>
          </a:bodyPr>
          <a:lstStyle/>
          <a:p>
            <a:pPr marL="285750" indent="-285750">
              <a:buClr>
                <a:schemeClr val="accent5">
                  <a:lumMod val="75000"/>
                </a:schemeClr>
              </a:buClr>
              <a:buFont typeface="Arial" panose="020B0604020202020204" pitchFamily="34" charset="0"/>
              <a:buChar char="•"/>
            </a:pPr>
            <a:r>
              <a:rPr lang="en-GB" dirty="0">
                <a:solidFill>
                  <a:schemeClr val="accent5">
                    <a:lumMod val="75000"/>
                  </a:schemeClr>
                </a:solidFill>
                <a:latin typeface="Amasis MT Pro Black" panose="02040A04050005020304" pitchFamily="18" charset="0"/>
              </a:rPr>
              <a:t>This analysis calculated loyalty points for players on Company ABC's platform based on deposits, withdrawals, and games played in October. </a:t>
            </a:r>
          </a:p>
          <a:p>
            <a:pPr marL="285750" indent="-285750">
              <a:buClr>
                <a:schemeClr val="accent5">
                  <a:lumMod val="75000"/>
                </a:schemeClr>
              </a:buClr>
              <a:buFont typeface="Arial" panose="020B0604020202020204" pitchFamily="34" charset="0"/>
              <a:buChar char="•"/>
            </a:pPr>
            <a:endParaRPr lang="en-GB" dirty="0">
              <a:solidFill>
                <a:schemeClr val="accent5">
                  <a:lumMod val="75000"/>
                </a:schemeClr>
              </a:solidFill>
              <a:latin typeface="Amasis MT Pro Black" panose="02040A04050005020304" pitchFamily="18" charset="0"/>
            </a:endParaRPr>
          </a:p>
          <a:p>
            <a:pPr marL="285750" indent="-285750">
              <a:buClr>
                <a:schemeClr val="accent5">
                  <a:lumMod val="75000"/>
                </a:schemeClr>
              </a:buClr>
              <a:buFont typeface="Arial" panose="020B0604020202020204" pitchFamily="34" charset="0"/>
              <a:buChar char="•"/>
            </a:pPr>
            <a:r>
              <a:rPr lang="en-GB" dirty="0">
                <a:solidFill>
                  <a:schemeClr val="accent5">
                    <a:lumMod val="75000"/>
                  </a:schemeClr>
                </a:solidFill>
                <a:latin typeface="Amasis MT Pro Black" panose="02040A04050005020304" pitchFamily="18" charset="0"/>
              </a:rPr>
              <a:t>We ranked players by total points, considering game activity for ties. The average deposit was Rs 170, and players averaged 1.5 games. A total of Rs 50,000 in bonuses was allocated to the top 50 players based on their loyalty points, promoting continued engagement. </a:t>
            </a:r>
          </a:p>
          <a:p>
            <a:pPr marL="285750" indent="-285750">
              <a:buClr>
                <a:schemeClr val="accent5">
                  <a:lumMod val="75000"/>
                </a:schemeClr>
              </a:buClr>
              <a:buFont typeface="Arial" panose="020B0604020202020204" pitchFamily="34" charset="0"/>
              <a:buChar char="•"/>
            </a:pPr>
            <a:endParaRPr lang="en-GB" dirty="0">
              <a:solidFill>
                <a:schemeClr val="accent5">
                  <a:lumMod val="75000"/>
                </a:schemeClr>
              </a:solidFill>
              <a:latin typeface="Amasis MT Pro Black" panose="02040A04050005020304" pitchFamily="18" charset="0"/>
            </a:endParaRPr>
          </a:p>
          <a:p>
            <a:pPr marL="285750" indent="-285750">
              <a:buClr>
                <a:schemeClr val="accent5">
                  <a:lumMod val="75000"/>
                </a:schemeClr>
              </a:buClr>
              <a:buFont typeface="Arial" panose="020B0604020202020204" pitchFamily="34" charset="0"/>
              <a:buChar char="•"/>
            </a:pPr>
            <a:r>
              <a:rPr lang="en-GB" dirty="0">
                <a:solidFill>
                  <a:schemeClr val="accent5">
                    <a:lumMod val="75000"/>
                  </a:schemeClr>
                </a:solidFill>
                <a:latin typeface="Amasis MT Pro Black" panose="02040A04050005020304" pitchFamily="18" charset="0"/>
              </a:rPr>
              <a:t>Overall, the loyalty points system effectively rewards player activity but could be improved for fairness.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1"/>
          <p:cNvSpPr txBox="1">
            <a:spLocks noGrp="1"/>
          </p:cNvSpPr>
          <p:nvPr>
            <p:ph type="title"/>
          </p:nvPr>
        </p:nvSpPr>
        <p:spPr>
          <a:xfrm>
            <a:off x="1207317" y="1908828"/>
            <a:ext cx="6432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u="sng" dirty="0">
                <a:solidFill>
                  <a:srgbClr val="002060"/>
                </a:solidFill>
              </a:rPr>
              <a:t>THANK YOU</a:t>
            </a:r>
            <a:endParaRPr sz="4800" u="sng"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1">
          <a:extLst>
            <a:ext uri="{FF2B5EF4-FFF2-40B4-BE49-F238E27FC236}">
              <a16:creationId xmlns:a16="http://schemas.microsoft.com/office/drawing/2014/main" id="{4BD7F46F-C6A7-DD7C-E065-E115811DEEF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32F93B1-3589-0CD7-B5AB-1618997A0151}"/>
              </a:ext>
            </a:extLst>
          </p:cNvPr>
          <p:cNvSpPr txBox="1"/>
          <p:nvPr/>
        </p:nvSpPr>
        <p:spPr>
          <a:xfrm>
            <a:off x="1271238" y="1688527"/>
            <a:ext cx="7151650" cy="2031325"/>
          </a:xfrm>
          <a:prstGeom prst="rect">
            <a:avLst/>
          </a:prstGeom>
          <a:noFill/>
        </p:spPr>
        <p:txBody>
          <a:bodyPr wrap="square" rtlCol="0">
            <a:spAutoFit/>
          </a:bodyPr>
          <a:lstStyle/>
          <a:p>
            <a:endParaRPr lang="en-GB" dirty="0">
              <a:solidFill>
                <a:schemeClr val="accent5">
                  <a:lumMod val="75000"/>
                </a:schemeClr>
              </a:solidFill>
              <a:latin typeface="Amasis MT Pro Black" panose="02040A04050005020304" pitchFamily="18" charset="0"/>
            </a:endParaRPr>
          </a:p>
          <a:p>
            <a:endParaRPr lang="en-GB" dirty="0">
              <a:solidFill>
                <a:schemeClr val="accent5">
                  <a:lumMod val="75000"/>
                </a:schemeClr>
              </a:solidFill>
              <a:latin typeface="Amasis MT Pro Black" panose="02040A04050005020304" pitchFamily="18" charset="0"/>
            </a:endParaRPr>
          </a:p>
          <a:p>
            <a:pPr marL="285750" indent="-285750">
              <a:buClr>
                <a:schemeClr val="accent5">
                  <a:lumMod val="75000"/>
                </a:schemeClr>
              </a:buClr>
              <a:buFont typeface="Arial" panose="020B0604020202020204" pitchFamily="34" charset="0"/>
              <a:buChar char="•"/>
            </a:pPr>
            <a:r>
              <a:rPr lang="en-GB" dirty="0">
                <a:solidFill>
                  <a:schemeClr val="accent5">
                    <a:lumMod val="75000"/>
                  </a:schemeClr>
                </a:solidFill>
                <a:latin typeface="Amasis MT Pro Black" panose="02040A04050005020304" pitchFamily="18" charset="0"/>
              </a:rPr>
              <a:t>Calculate player-wise loyalty points for specified slots in October.</a:t>
            </a:r>
          </a:p>
          <a:p>
            <a:pPr marL="285750" indent="-285750">
              <a:buClr>
                <a:schemeClr val="accent5">
                  <a:lumMod val="75000"/>
                </a:schemeClr>
              </a:buClr>
              <a:buFont typeface="Arial" panose="020B0604020202020204" pitchFamily="34" charset="0"/>
              <a:buChar char="•"/>
            </a:pPr>
            <a:r>
              <a:rPr lang="en-GB" dirty="0">
                <a:solidFill>
                  <a:schemeClr val="accent5">
                    <a:lumMod val="75000"/>
                  </a:schemeClr>
                </a:solidFill>
                <a:latin typeface="Amasis MT Pro Black" panose="02040A04050005020304" pitchFamily="18" charset="0"/>
              </a:rPr>
              <a:t>Assess overall loyalty points and rank players for the month.</a:t>
            </a:r>
          </a:p>
          <a:p>
            <a:pPr marL="285750" indent="-285750">
              <a:buClr>
                <a:schemeClr val="accent5">
                  <a:lumMod val="75000"/>
                </a:schemeClr>
              </a:buClr>
              <a:buFont typeface="Arial" panose="020B0604020202020204" pitchFamily="34" charset="0"/>
              <a:buChar char="•"/>
            </a:pPr>
            <a:r>
              <a:rPr lang="en-GB" dirty="0">
                <a:solidFill>
                  <a:schemeClr val="accent5">
                    <a:lumMod val="75000"/>
                  </a:schemeClr>
                </a:solidFill>
                <a:latin typeface="Amasis MT Pro Black" panose="02040A04050005020304" pitchFamily="18" charset="0"/>
              </a:rPr>
              <a:t>Determine the average deposit amount and deposits per user.</a:t>
            </a:r>
          </a:p>
          <a:p>
            <a:pPr marL="285750" indent="-285750">
              <a:buClr>
                <a:schemeClr val="accent5">
                  <a:lumMod val="75000"/>
                </a:schemeClr>
              </a:buClr>
              <a:buFont typeface="Arial" panose="020B0604020202020204" pitchFamily="34" charset="0"/>
              <a:buChar char="•"/>
            </a:pPr>
            <a:r>
              <a:rPr lang="en-GB" dirty="0">
                <a:solidFill>
                  <a:schemeClr val="accent5">
                    <a:lumMod val="75000"/>
                  </a:schemeClr>
                </a:solidFill>
                <a:latin typeface="Amasis MT Pro Black" panose="02040A04050005020304" pitchFamily="18" charset="0"/>
              </a:rPr>
              <a:t>Calculate the average number of games played per user.</a:t>
            </a:r>
          </a:p>
          <a:p>
            <a:pPr marL="285750" indent="-285750">
              <a:buClr>
                <a:schemeClr val="accent5">
                  <a:lumMod val="75000"/>
                </a:schemeClr>
              </a:buClr>
              <a:buFont typeface="Arial" panose="020B0604020202020204" pitchFamily="34" charset="0"/>
              <a:buChar char="•"/>
            </a:pPr>
            <a:r>
              <a:rPr lang="en-GB" dirty="0">
                <a:solidFill>
                  <a:schemeClr val="accent5">
                    <a:lumMod val="75000"/>
                  </a:schemeClr>
                </a:solidFill>
                <a:latin typeface="Amasis MT Pro Black" panose="02040A04050005020304" pitchFamily="18" charset="0"/>
              </a:rPr>
              <a:t>Propose a fair distribution of a Rs 50,000 bonus among the top 50 players.</a:t>
            </a:r>
          </a:p>
          <a:p>
            <a:pPr marL="285750" indent="-285750">
              <a:buClr>
                <a:schemeClr val="accent5">
                  <a:lumMod val="75000"/>
                </a:schemeClr>
              </a:buClr>
              <a:buFont typeface="Arial" panose="020B0604020202020204" pitchFamily="34" charset="0"/>
              <a:buChar char="•"/>
            </a:pPr>
            <a:r>
              <a:rPr lang="en-GB" dirty="0">
                <a:solidFill>
                  <a:schemeClr val="accent5">
                    <a:lumMod val="75000"/>
                  </a:schemeClr>
                </a:solidFill>
                <a:latin typeface="Amasis MT Pro Black" panose="02040A04050005020304" pitchFamily="18" charset="0"/>
              </a:rPr>
              <a:t>Evaluate the fairness of the loyalty points formula and recommend enhancements.</a:t>
            </a:r>
          </a:p>
        </p:txBody>
      </p:sp>
      <p:sp>
        <p:nvSpPr>
          <p:cNvPr id="9" name="TextBox 8">
            <a:extLst>
              <a:ext uri="{FF2B5EF4-FFF2-40B4-BE49-F238E27FC236}">
                <a16:creationId xmlns:a16="http://schemas.microsoft.com/office/drawing/2014/main" id="{50CA6C77-FB4E-72FA-8106-E4A8FB498D16}"/>
              </a:ext>
            </a:extLst>
          </p:cNvPr>
          <p:cNvSpPr txBox="1"/>
          <p:nvPr/>
        </p:nvSpPr>
        <p:spPr>
          <a:xfrm>
            <a:off x="2081558" y="505523"/>
            <a:ext cx="4341543" cy="830997"/>
          </a:xfrm>
          <a:prstGeom prst="rect">
            <a:avLst/>
          </a:prstGeom>
          <a:noFill/>
        </p:spPr>
        <p:txBody>
          <a:bodyPr wrap="square" rtlCol="0">
            <a:spAutoFit/>
          </a:bodyPr>
          <a:lstStyle/>
          <a:p>
            <a:pPr algn="ctr"/>
            <a:r>
              <a:rPr lang="en-IN" sz="4800" u="sng" dirty="0">
                <a:solidFill>
                  <a:srgbClr val="002060"/>
                </a:solidFill>
                <a:latin typeface="Nunito Sans Black" pitchFamily="2" charset="0"/>
              </a:rPr>
              <a:t>OBJECTIVE</a:t>
            </a:r>
          </a:p>
        </p:txBody>
      </p:sp>
    </p:spTree>
    <p:extLst>
      <p:ext uri="{BB962C8B-B14F-4D97-AF65-F5344CB8AC3E}">
        <p14:creationId xmlns:p14="http://schemas.microsoft.com/office/powerpoint/2010/main" val="90759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1">
          <a:extLst>
            <a:ext uri="{FF2B5EF4-FFF2-40B4-BE49-F238E27FC236}">
              <a16:creationId xmlns:a16="http://schemas.microsoft.com/office/drawing/2014/main" id="{10CC4031-0884-BB7A-73B2-F3366A03A675}"/>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776A427C-C3E3-6D65-FC40-DECE1DCDD050}"/>
              </a:ext>
            </a:extLst>
          </p:cNvPr>
          <p:cNvSpPr txBox="1"/>
          <p:nvPr/>
        </p:nvSpPr>
        <p:spPr>
          <a:xfrm>
            <a:off x="2081558" y="505523"/>
            <a:ext cx="4341543" cy="830997"/>
          </a:xfrm>
          <a:prstGeom prst="rect">
            <a:avLst/>
          </a:prstGeom>
          <a:noFill/>
        </p:spPr>
        <p:txBody>
          <a:bodyPr wrap="square" rtlCol="0">
            <a:spAutoFit/>
          </a:bodyPr>
          <a:lstStyle/>
          <a:p>
            <a:pPr algn="ctr"/>
            <a:r>
              <a:rPr lang="en-IN" sz="4800" u="sng" dirty="0">
                <a:solidFill>
                  <a:srgbClr val="002060"/>
                </a:solidFill>
                <a:latin typeface="Nunito Sans Black" pitchFamily="2" charset="0"/>
              </a:rPr>
              <a:t>SCOPE</a:t>
            </a:r>
          </a:p>
        </p:txBody>
      </p:sp>
      <p:sp>
        <p:nvSpPr>
          <p:cNvPr id="12" name="TextBox 11">
            <a:extLst>
              <a:ext uri="{FF2B5EF4-FFF2-40B4-BE49-F238E27FC236}">
                <a16:creationId xmlns:a16="http://schemas.microsoft.com/office/drawing/2014/main" id="{41DD364E-83D4-57CF-8EE1-A94206DC018F}"/>
              </a:ext>
            </a:extLst>
          </p:cNvPr>
          <p:cNvSpPr txBox="1"/>
          <p:nvPr/>
        </p:nvSpPr>
        <p:spPr>
          <a:xfrm>
            <a:off x="2286000" y="1664273"/>
            <a:ext cx="3267308" cy="307777"/>
          </a:xfrm>
          <a:prstGeom prst="rect">
            <a:avLst/>
          </a:prstGeom>
          <a:noFill/>
        </p:spPr>
        <p:txBody>
          <a:bodyPr wrap="square">
            <a:spAutoFit/>
          </a:bodyPr>
          <a:lstStyle/>
          <a:p>
            <a:r>
              <a:rPr lang="en-GB" dirty="0"/>
              <a:t>.</a:t>
            </a:r>
          </a:p>
        </p:txBody>
      </p:sp>
      <p:sp>
        <p:nvSpPr>
          <p:cNvPr id="13" name="Rectangle 1">
            <a:extLst>
              <a:ext uri="{FF2B5EF4-FFF2-40B4-BE49-F238E27FC236}">
                <a16:creationId xmlns:a16="http://schemas.microsoft.com/office/drawing/2014/main" id="{74BC4DA1-907E-C6B8-2F1A-E4D8F00657D8}"/>
              </a:ext>
            </a:extLst>
          </p:cNvPr>
          <p:cNvSpPr>
            <a:spLocks noChangeArrowheads="1"/>
          </p:cNvSpPr>
          <p:nvPr/>
        </p:nvSpPr>
        <p:spPr bwMode="auto">
          <a:xfrm>
            <a:off x="1107688" y="1664273"/>
            <a:ext cx="6534615"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5">
                  <a:lumMod val="75000"/>
                </a:schemeClr>
              </a:buClr>
              <a:buSzTx/>
              <a:buFont typeface="Arial" panose="020B0604020202020204" pitchFamily="34" charset="0"/>
              <a:buChar char="•"/>
              <a:tabLst/>
            </a:pPr>
            <a:r>
              <a:rPr kumimoji="0" lang="en-US" altLang="en-US" b="0" i="0" u="none" strike="noStrike" cap="none" normalizeH="0" baseline="0" dirty="0">
                <a:ln>
                  <a:noFill/>
                </a:ln>
                <a:solidFill>
                  <a:schemeClr val="accent5">
                    <a:lumMod val="75000"/>
                  </a:schemeClr>
                </a:solidFill>
                <a:effectLst/>
                <a:latin typeface="Amasis MT Pro Black" panose="02040A04050005020304" pitchFamily="18" charset="0"/>
              </a:rPr>
              <a:t>Calculate loyalty points for specific dates and rank players.</a:t>
            </a:r>
          </a:p>
          <a:p>
            <a:pPr marL="285750" marR="0" lvl="0" indent="-285750" algn="l" defTabSz="914400" rtl="0" eaLnBrk="0" fontAlgn="base" latinLnBrk="0" hangingPunct="0">
              <a:lnSpc>
                <a:spcPct val="100000"/>
              </a:lnSpc>
              <a:spcBef>
                <a:spcPct val="0"/>
              </a:spcBef>
              <a:spcAft>
                <a:spcPct val="0"/>
              </a:spcAft>
              <a:buClr>
                <a:schemeClr val="accent5">
                  <a:lumMod val="75000"/>
                </a:schemeClr>
              </a:buClr>
              <a:buSzTx/>
              <a:buFont typeface="Arial" panose="020B0604020202020204" pitchFamily="34" charset="0"/>
              <a:buChar char="•"/>
              <a:tabLst/>
            </a:pPr>
            <a:endParaRPr kumimoji="0" lang="en-US" altLang="en-US" b="0" i="0" u="none" strike="noStrike" cap="none" normalizeH="0" baseline="0" dirty="0">
              <a:ln>
                <a:noFill/>
              </a:ln>
              <a:solidFill>
                <a:schemeClr val="accent5">
                  <a:lumMod val="75000"/>
                </a:schemeClr>
              </a:solidFill>
              <a:effectLst/>
              <a:latin typeface="Amasis MT Pro Black" panose="02040A04050005020304" pitchFamily="18" charset="0"/>
            </a:endParaRPr>
          </a:p>
          <a:p>
            <a:pPr marL="285750" marR="0" lvl="0" indent="-285750" algn="l" defTabSz="914400" rtl="0" eaLnBrk="0" fontAlgn="base" latinLnBrk="0" hangingPunct="0">
              <a:lnSpc>
                <a:spcPct val="100000"/>
              </a:lnSpc>
              <a:spcBef>
                <a:spcPct val="0"/>
              </a:spcBef>
              <a:spcAft>
                <a:spcPct val="0"/>
              </a:spcAft>
              <a:buClr>
                <a:schemeClr val="accent5">
                  <a:lumMod val="75000"/>
                </a:schemeClr>
              </a:buClr>
              <a:buSzTx/>
              <a:buFont typeface="Arial" panose="020B0604020202020204" pitchFamily="34" charset="0"/>
              <a:buChar char="•"/>
              <a:tabLst/>
            </a:pPr>
            <a:r>
              <a:rPr kumimoji="0" lang="en-US" altLang="en-US" b="0" i="0" u="none" strike="noStrike" cap="none" normalizeH="0" baseline="0" dirty="0">
                <a:ln>
                  <a:noFill/>
                </a:ln>
                <a:solidFill>
                  <a:schemeClr val="accent5">
                    <a:lumMod val="75000"/>
                  </a:schemeClr>
                </a:solidFill>
                <a:effectLst/>
                <a:latin typeface="Amasis MT Pro Black" panose="02040A04050005020304" pitchFamily="18" charset="0"/>
              </a:rPr>
              <a:t>Analyze player activity regarding deposits and games played.</a:t>
            </a:r>
          </a:p>
          <a:p>
            <a:pPr marL="285750" marR="0" lvl="0" indent="-285750" algn="l" defTabSz="914400" rtl="0" eaLnBrk="0" fontAlgn="base" latinLnBrk="0" hangingPunct="0">
              <a:lnSpc>
                <a:spcPct val="100000"/>
              </a:lnSpc>
              <a:spcBef>
                <a:spcPct val="0"/>
              </a:spcBef>
              <a:spcAft>
                <a:spcPct val="0"/>
              </a:spcAft>
              <a:buClr>
                <a:schemeClr val="accent5">
                  <a:lumMod val="75000"/>
                </a:schemeClr>
              </a:buClr>
              <a:buSzTx/>
              <a:buFont typeface="Arial" panose="020B0604020202020204" pitchFamily="34" charset="0"/>
              <a:buChar char="•"/>
              <a:tabLst/>
            </a:pPr>
            <a:endParaRPr kumimoji="0" lang="en-US" altLang="en-US" b="0" i="0" u="none" strike="noStrike" cap="none" normalizeH="0" baseline="0" dirty="0">
              <a:ln>
                <a:noFill/>
              </a:ln>
              <a:solidFill>
                <a:schemeClr val="accent5">
                  <a:lumMod val="75000"/>
                </a:schemeClr>
              </a:solidFill>
              <a:effectLst/>
              <a:latin typeface="Amasis MT Pro Black" panose="02040A04050005020304" pitchFamily="18" charset="0"/>
            </a:endParaRPr>
          </a:p>
          <a:p>
            <a:pPr marL="285750" marR="0" lvl="0" indent="-285750" algn="l" defTabSz="914400" rtl="0" eaLnBrk="0" fontAlgn="base" latinLnBrk="0" hangingPunct="0">
              <a:lnSpc>
                <a:spcPct val="100000"/>
              </a:lnSpc>
              <a:spcBef>
                <a:spcPct val="0"/>
              </a:spcBef>
              <a:spcAft>
                <a:spcPct val="0"/>
              </a:spcAft>
              <a:buClr>
                <a:schemeClr val="accent5">
                  <a:lumMod val="75000"/>
                </a:schemeClr>
              </a:buClr>
              <a:buSzTx/>
              <a:buFont typeface="Arial" panose="020B0604020202020204" pitchFamily="34" charset="0"/>
              <a:buChar char="•"/>
              <a:tabLst/>
            </a:pPr>
            <a:r>
              <a:rPr kumimoji="0" lang="en-US" altLang="en-US" b="0" i="0" u="none" strike="noStrike" cap="none" normalizeH="0" baseline="0" dirty="0">
                <a:ln>
                  <a:noFill/>
                </a:ln>
                <a:solidFill>
                  <a:schemeClr val="accent5">
                    <a:lumMod val="75000"/>
                  </a:schemeClr>
                </a:solidFill>
                <a:effectLst/>
                <a:latin typeface="Amasis MT Pro Black" panose="02040A04050005020304" pitchFamily="18" charset="0"/>
              </a:rPr>
              <a:t>Suggest a fair bonus distribution method for the top 50 players.</a:t>
            </a:r>
          </a:p>
          <a:p>
            <a:pPr marL="285750" marR="0" lvl="0" indent="-285750" algn="l" defTabSz="914400" rtl="0" eaLnBrk="0" fontAlgn="base" latinLnBrk="0" hangingPunct="0">
              <a:lnSpc>
                <a:spcPct val="100000"/>
              </a:lnSpc>
              <a:spcBef>
                <a:spcPct val="0"/>
              </a:spcBef>
              <a:spcAft>
                <a:spcPct val="0"/>
              </a:spcAft>
              <a:buClr>
                <a:schemeClr val="accent5">
                  <a:lumMod val="75000"/>
                </a:schemeClr>
              </a:buClr>
              <a:buSzTx/>
              <a:buFont typeface="Arial" panose="020B0604020202020204" pitchFamily="34" charset="0"/>
              <a:buChar char="•"/>
              <a:tabLst/>
            </a:pPr>
            <a:endParaRPr kumimoji="0" lang="en-US" altLang="en-US" b="0" i="0" u="none" strike="noStrike" cap="none" normalizeH="0" baseline="0" dirty="0">
              <a:ln>
                <a:noFill/>
              </a:ln>
              <a:solidFill>
                <a:schemeClr val="accent5">
                  <a:lumMod val="75000"/>
                </a:schemeClr>
              </a:solidFill>
              <a:effectLst/>
              <a:latin typeface="Amasis MT Pro Black" panose="02040A04050005020304" pitchFamily="18" charset="0"/>
            </a:endParaRPr>
          </a:p>
          <a:p>
            <a:pPr marL="285750" marR="0" lvl="0" indent="-285750" algn="l" defTabSz="914400" rtl="0" eaLnBrk="0" fontAlgn="base" latinLnBrk="0" hangingPunct="0">
              <a:lnSpc>
                <a:spcPct val="100000"/>
              </a:lnSpc>
              <a:spcBef>
                <a:spcPct val="0"/>
              </a:spcBef>
              <a:spcAft>
                <a:spcPct val="0"/>
              </a:spcAft>
              <a:buClr>
                <a:schemeClr val="accent5">
                  <a:lumMod val="75000"/>
                </a:schemeClr>
              </a:buClr>
              <a:buSzTx/>
              <a:buFont typeface="Arial" panose="020B0604020202020204" pitchFamily="34" charset="0"/>
              <a:buChar char="•"/>
              <a:tabLst/>
            </a:pPr>
            <a:r>
              <a:rPr kumimoji="0" lang="en-US" altLang="en-US" b="0" i="0" u="none" strike="noStrike" cap="none" normalizeH="0" baseline="0" dirty="0">
                <a:ln>
                  <a:noFill/>
                </a:ln>
                <a:solidFill>
                  <a:schemeClr val="accent5">
                    <a:lumMod val="75000"/>
                  </a:schemeClr>
                </a:solidFill>
                <a:effectLst/>
                <a:latin typeface="Amasis MT Pro Black" panose="02040A04050005020304" pitchFamily="18" charset="0"/>
              </a:rPr>
              <a:t>Evaluate and propose improvements to the loyalty points formula.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99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27"/>
          <p:cNvSpPr txBox="1">
            <a:spLocks noGrp="1"/>
          </p:cNvSpPr>
          <p:nvPr>
            <p:ph type="title"/>
          </p:nvPr>
        </p:nvSpPr>
        <p:spPr>
          <a:xfrm>
            <a:off x="698809" y="987812"/>
            <a:ext cx="373937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u="sng" dirty="0">
                <a:solidFill>
                  <a:srgbClr val="002060"/>
                </a:solidFill>
              </a:rPr>
              <a:t>Import Packages and Load Data</a:t>
            </a:r>
            <a:endParaRPr sz="1400" u="sng" dirty="0">
              <a:solidFill>
                <a:srgbClr val="002060"/>
              </a:solidFill>
            </a:endParaRPr>
          </a:p>
        </p:txBody>
      </p:sp>
      <p:sp>
        <p:nvSpPr>
          <p:cNvPr id="4" name="TextBox 3">
            <a:extLst>
              <a:ext uri="{FF2B5EF4-FFF2-40B4-BE49-F238E27FC236}">
                <a16:creationId xmlns:a16="http://schemas.microsoft.com/office/drawing/2014/main" id="{7701AE8A-1D2A-3D64-5ADE-940F3A8166C9}"/>
              </a:ext>
            </a:extLst>
          </p:cNvPr>
          <p:cNvSpPr txBox="1"/>
          <p:nvPr/>
        </p:nvSpPr>
        <p:spPr>
          <a:xfrm>
            <a:off x="1356000" y="1888273"/>
            <a:ext cx="5810517" cy="2616820"/>
          </a:xfrm>
          <a:prstGeom prst="rect">
            <a:avLst/>
          </a:prstGeom>
          <a:noFill/>
        </p:spPr>
        <p:txBody>
          <a:bodyPr wrap="square" rtlCol="0">
            <a:spAutoFit/>
          </a:bodyPr>
          <a:lstStyle/>
          <a:p>
            <a:endParaRPr lang="en-IN" dirty="0"/>
          </a:p>
        </p:txBody>
      </p:sp>
      <p:pic>
        <p:nvPicPr>
          <p:cNvPr id="7" name="Picture 6" descr="A screenshot of a computer&#10;&#10;Description automatically generated">
            <a:extLst>
              <a:ext uri="{FF2B5EF4-FFF2-40B4-BE49-F238E27FC236}">
                <a16:creationId xmlns:a16="http://schemas.microsoft.com/office/drawing/2014/main" id="{21CA7EFC-EDB4-3197-A870-DF891A0E1F7F}"/>
              </a:ext>
            </a:extLst>
          </p:cNvPr>
          <p:cNvPicPr>
            <a:picLocks noChangeAspect="1"/>
          </p:cNvPicPr>
          <p:nvPr/>
        </p:nvPicPr>
        <p:blipFill>
          <a:blip r:embed="rId3"/>
          <a:srcRect l="10082" t="18789" r="10163" b="53604"/>
          <a:stretch/>
        </p:blipFill>
        <p:spPr>
          <a:xfrm>
            <a:off x="1167160" y="1434792"/>
            <a:ext cx="6995532" cy="27208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27B3230E-A078-000F-C71B-B4D89B7C460A}"/>
              </a:ext>
            </a:extLst>
          </p:cNvPr>
          <p:cNvPicPr>
            <a:picLocks noChangeAspect="1"/>
          </p:cNvPicPr>
          <p:nvPr/>
        </p:nvPicPr>
        <p:blipFill>
          <a:blip r:embed="rId3"/>
          <a:srcRect l="12602" t="21391" r="7561" b="37850"/>
          <a:stretch/>
        </p:blipFill>
        <p:spPr>
          <a:xfrm>
            <a:off x="732263" y="1063083"/>
            <a:ext cx="7679474" cy="3240823"/>
          </a:xfrm>
          <a:prstGeom prst="rect">
            <a:avLst/>
          </a:prstGeom>
        </p:spPr>
      </p:pic>
      <p:sp>
        <p:nvSpPr>
          <p:cNvPr id="6" name="TextBox 5">
            <a:extLst>
              <a:ext uri="{FF2B5EF4-FFF2-40B4-BE49-F238E27FC236}">
                <a16:creationId xmlns:a16="http://schemas.microsoft.com/office/drawing/2014/main" id="{BB2B291E-61D5-F554-3CA0-60648CC4EB18}"/>
              </a:ext>
            </a:extLst>
          </p:cNvPr>
          <p:cNvSpPr txBox="1"/>
          <p:nvPr/>
        </p:nvSpPr>
        <p:spPr>
          <a:xfrm>
            <a:off x="732263" y="685705"/>
            <a:ext cx="6177775" cy="307777"/>
          </a:xfrm>
          <a:prstGeom prst="rect">
            <a:avLst/>
          </a:prstGeom>
          <a:noFill/>
        </p:spPr>
        <p:txBody>
          <a:bodyPr wrap="square" rtlCol="0">
            <a:spAutoFit/>
          </a:bodyPr>
          <a:lstStyle/>
          <a:p>
            <a:r>
              <a:rPr lang="en-IN" u="sng" dirty="0">
                <a:solidFill>
                  <a:srgbClr val="002060"/>
                </a:solidFill>
                <a:latin typeface="Amasis MT Pro Black" panose="02040A04050005020304" pitchFamily="18" charset="0"/>
              </a:rPr>
              <a:t>Game Play Data Head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E872BED3-4F0E-132A-57F5-14E9485530CC}"/>
              </a:ext>
            </a:extLst>
          </p:cNvPr>
          <p:cNvPicPr>
            <a:picLocks noChangeAspect="1"/>
          </p:cNvPicPr>
          <p:nvPr/>
        </p:nvPicPr>
        <p:blipFill>
          <a:blip r:embed="rId3"/>
          <a:srcRect l="13088" t="25149" r="8049" b="18772"/>
          <a:stretch/>
        </p:blipFill>
        <p:spPr>
          <a:xfrm>
            <a:off x="780585" y="1219199"/>
            <a:ext cx="7627435" cy="2958791"/>
          </a:xfrm>
          <a:prstGeom prst="rect">
            <a:avLst/>
          </a:prstGeom>
        </p:spPr>
      </p:pic>
      <p:sp>
        <p:nvSpPr>
          <p:cNvPr id="10" name="TextBox 9">
            <a:extLst>
              <a:ext uri="{FF2B5EF4-FFF2-40B4-BE49-F238E27FC236}">
                <a16:creationId xmlns:a16="http://schemas.microsoft.com/office/drawing/2014/main" id="{3443E2F1-AC7D-7B8E-3A22-4D62EAA0F349}"/>
              </a:ext>
            </a:extLst>
          </p:cNvPr>
          <p:cNvSpPr txBox="1"/>
          <p:nvPr/>
        </p:nvSpPr>
        <p:spPr>
          <a:xfrm>
            <a:off x="713678" y="811621"/>
            <a:ext cx="2088995" cy="307777"/>
          </a:xfrm>
          <a:prstGeom prst="rect">
            <a:avLst/>
          </a:prstGeom>
          <a:noFill/>
        </p:spPr>
        <p:txBody>
          <a:bodyPr wrap="square" rtlCol="0">
            <a:spAutoFit/>
          </a:bodyPr>
          <a:lstStyle/>
          <a:p>
            <a:r>
              <a:rPr lang="en-IN" u="sng" dirty="0">
                <a:solidFill>
                  <a:srgbClr val="002060"/>
                </a:solidFill>
                <a:latin typeface="Amasis MT Pro Black" panose="02040A04050005020304" pitchFamily="18" charset="0"/>
              </a:rPr>
              <a:t>Data Cleaning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7F3BCC6-F127-3E0D-C2D4-9431160AD930}"/>
              </a:ext>
            </a:extLst>
          </p:cNvPr>
          <p:cNvPicPr>
            <a:picLocks noChangeAspect="1"/>
          </p:cNvPicPr>
          <p:nvPr/>
        </p:nvPicPr>
        <p:blipFill>
          <a:blip r:embed="rId3"/>
          <a:srcRect l="12520" t="22548" r="8048" b="36549"/>
          <a:stretch/>
        </p:blipFill>
        <p:spPr>
          <a:xfrm>
            <a:off x="996175" y="1084920"/>
            <a:ext cx="7486187" cy="2973659"/>
          </a:xfrm>
          <a:prstGeom prst="rect">
            <a:avLst/>
          </a:prstGeom>
        </p:spPr>
      </p:pic>
      <p:sp>
        <p:nvSpPr>
          <p:cNvPr id="7" name="TextBox 6">
            <a:extLst>
              <a:ext uri="{FF2B5EF4-FFF2-40B4-BE49-F238E27FC236}">
                <a16:creationId xmlns:a16="http://schemas.microsoft.com/office/drawing/2014/main" id="{A6DA0CF5-344D-3E89-7111-24F7E191D077}"/>
              </a:ext>
            </a:extLst>
          </p:cNvPr>
          <p:cNvSpPr txBox="1"/>
          <p:nvPr/>
        </p:nvSpPr>
        <p:spPr>
          <a:xfrm>
            <a:off x="996175" y="615546"/>
            <a:ext cx="4579434" cy="307777"/>
          </a:xfrm>
          <a:prstGeom prst="rect">
            <a:avLst/>
          </a:prstGeom>
          <a:noFill/>
        </p:spPr>
        <p:txBody>
          <a:bodyPr wrap="square">
            <a:spAutoFit/>
          </a:bodyPr>
          <a:lstStyle/>
          <a:p>
            <a:r>
              <a:rPr lang="en-IN" u="sng" dirty="0">
                <a:solidFill>
                  <a:srgbClr val="002060"/>
                </a:solidFill>
                <a:latin typeface="Amasis MT Pro Black" panose="02040A04050005020304" pitchFamily="18" charset="0"/>
              </a:rPr>
              <a:t>Deposit Data Head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0339F857-9E9E-B8D7-4748-467340E74561}"/>
              </a:ext>
            </a:extLst>
          </p:cNvPr>
          <p:cNvPicPr>
            <a:picLocks noChangeAspect="1"/>
          </p:cNvPicPr>
          <p:nvPr/>
        </p:nvPicPr>
        <p:blipFill>
          <a:blip r:embed="rId3"/>
          <a:srcRect l="12927" t="26015" r="7317" b="15881"/>
          <a:stretch/>
        </p:blipFill>
        <p:spPr>
          <a:xfrm>
            <a:off x="981308" y="1167162"/>
            <a:ext cx="7493620" cy="3159512"/>
          </a:xfrm>
          <a:prstGeom prst="rect">
            <a:avLst/>
          </a:prstGeom>
        </p:spPr>
      </p:pic>
      <p:sp>
        <p:nvSpPr>
          <p:cNvPr id="11" name="TextBox 10">
            <a:extLst>
              <a:ext uri="{FF2B5EF4-FFF2-40B4-BE49-F238E27FC236}">
                <a16:creationId xmlns:a16="http://schemas.microsoft.com/office/drawing/2014/main" id="{B86E34A2-463E-D468-11C7-898D19E6593D}"/>
              </a:ext>
            </a:extLst>
          </p:cNvPr>
          <p:cNvSpPr txBox="1"/>
          <p:nvPr/>
        </p:nvSpPr>
        <p:spPr>
          <a:xfrm>
            <a:off x="981308" y="745643"/>
            <a:ext cx="4572000" cy="307777"/>
          </a:xfrm>
          <a:prstGeom prst="rect">
            <a:avLst/>
          </a:prstGeom>
          <a:noFill/>
        </p:spPr>
        <p:txBody>
          <a:bodyPr wrap="square">
            <a:spAutoFit/>
          </a:bodyPr>
          <a:lstStyle/>
          <a:p>
            <a:r>
              <a:rPr lang="en-IN" sz="1400" u="sng" dirty="0">
                <a:solidFill>
                  <a:srgbClr val="002060"/>
                </a:solidFill>
                <a:latin typeface="Amasis MT Pro Black" panose="02040A04050005020304" pitchFamily="18" charset="0"/>
              </a:rPr>
              <a:t>Data Cleaning</a:t>
            </a:r>
          </a:p>
        </p:txBody>
      </p:sp>
    </p:spTree>
  </p:cSld>
  <p:clrMapOvr>
    <a:masterClrMapping/>
  </p:clrMapOvr>
</p:sld>
</file>

<file path=ppt/theme/theme1.xml><?xml version="1.0" encoding="utf-8"?>
<a:theme xmlns:a="http://schemas.openxmlformats.org/drawingml/2006/main" name="Cool Homework Infographics by Slidesgo">
  <a:themeElements>
    <a:clrScheme name="Simple Light">
      <a:dk1>
        <a:srgbClr val="494C50"/>
      </a:dk1>
      <a:lt1>
        <a:srgbClr val="F9F3EA"/>
      </a:lt1>
      <a:dk2>
        <a:srgbClr val="F97166"/>
      </a:dk2>
      <a:lt2>
        <a:srgbClr val="E43127"/>
      </a:lt2>
      <a:accent1>
        <a:srgbClr val="61AE46"/>
      </a:accent1>
      <a:accent2>
        <a:srgbClr val="7AC75F"/>
      </a:accent2>
      <a:accent3>
        <a:srgbClr val="4285F4"/>
      </a:accent3>
      <a:accent4>
        <a:srgbClr val="72A3F4"/>
      </a:accent4>
      <a:accent5>
        <a:srgbClr val="FBBC04"/>
      </a:accent5>
      <a:accent6>
        <a:srgbClr val="FED250"/>
      </a:accent6>
      <a:hlink>
        <a:srgbClr val="494C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TotalTime>
  <Words>976</Words>
  <Application>Microsoft Office PowerPoint</Application>
  <PresentationFormat>On-screen Show (16:9)</PresentationFormat>
  <Paragraphs>104</Paragraphs>
  <Slides>29</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ADLaM Display</vt:lpstr>
      <vt:lpstr>Nunito Sans</vt:lpstr>
      <vt:lpstr>Quattrocento Sans</vt:lpstr>
      <vt:lpstr>Amasis MT Pro Black</vt:lpstr>
      <vt:lpstr>Palanquin Dark</vt:lpstr>
      <vt:lpstr>Catamaran</vt:lpstr>
      <vt:lpstr>Nunito Sans Black</vt:lpstr>
      <vt:lpstr>Roboto Condensed Light</vt:lpstr>
      <vt:lpstr>Anaheim</vt:lpstr>
      <vt:lpstr>Arial</vt:lpstr>
      <vt:lpstr>Cool Homework Infographics by Slidesgo</vt:lpstr>
      <vt:lpstr>Loyalty Points Calculation and Bonus Distribution for ABC Gaming</vt:lpstr>
      <vt:lpstr>PowerPoint Presentation</vt:lpstr>
      <vt:lpstr>PowerPoint Presentation</vt:lpstr>
      <vt:lpstr>PowerPoint Presentation</vt:lpstr>
      <vt:lpstr>Import Packages and Load Data</vt:lpstr>
      <vt:lpstr>PowerPoint Presentation</vt:lpstr>
      <vt:lpstr>PowerPoint Presentation</vt:lpstr>
      <vt:lpstr>PowerPoint Presentation</vt:lpstr>
      <vt:lpstr>PowerPoint Presentation</vt:lpstr>
      <vt:lpstr>PowerPoint Presentation</vt:lpstr>
      <vt:lpstr>PowerPoint Presentation</vt:lpstr>
      <vt:lpstr>Part A - Calculating loyalty points</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OUTPUT</vt:lpstr>
      <vt:lpstr>Part B - Bonus Allocation</vt:lpstr>
      <vt:lpstr>PowerPoint Presentation</vt:lpstr>
      <vt:lpstr>OUTPUT</vt:lpstr>
      <vt:lpstr>PowerPoint Presentation</vt:lpstr>
      <vt:lpstr>Part C - Evaluation of Fairness   </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Neha Kushwaha</dc:creator>
  <cp:lastModifiedBy>Neha Kushwaha</cp:lastModifiedBy>
  <cp:revision>2</cp:revision>
  <dcterms:modified xsi:type="dcterms:W3CDTF">2024-10-29T11:04:58Z</dcterms:modified>
</cp:coreProperties>
</file>