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96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6264-361B-514B-B88F-DFDCB188D80A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D470-368B-B94E-997E-BDDEE3B1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0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6264-361B-514B-B88F-DFDCB188D80A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D470-368B-B94E-997E-BDDEE3B1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8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6264-361B-514B-B88F-DFDCB188D80A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D470-368B-B94E-997E-BDDEE3B1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7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6264-361B-514B-B88F-DFDCB188D80A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D470-368B-B94E-997E-BDDEE3B1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8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6264-361B-514B-B88F-DFDCB188D80A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D470-368B-B94E-997E-BDDEE3B1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6264-361B-514B-B88F-DFDCB188D80A}" type="datetimeFigureOut">
              <a:rPr lang="en-US" smtClean="0"/>
              <a:t>3/8/15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D470-368B-B94E-997E-BDDEE3B1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9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6264-361B-514B-B88F-DFDCB188D80A}" type="datetimeFigureOut">
              <a:rPr lang="en-US" smtClean="0"/>
              <a:t>3/8/15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D470-368B-B94E-997E-BDDEE3B1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9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6264-361B-514B-B88F-DFDCB188D80A}" type="datetimeFigureOut">
              <a:rPr lang="en-US" smtClean="0"/>
              <a:t>3/8/15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D470-368B-B94E-997E-BDDEE3B1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9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6264-361B-514B-B88F-DFDCB188D80A}" type="datetimeFigureOut">
              <a:rPr lang="en-US" smtClean="0"/>
              <a:t>3/8/15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D470-368B-B94E-997E-BDDEE3B1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1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6264-361B-514B-B88F-DFDCB188D80A}" type="datetimeFigureOut">
              <a:rPr lang="en-US" smtClean="0"/>
              <a:t>3/8/15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D470-368B-B94E-997E-BDDEE3B1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1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6264-361B-514B-B88F-DFDCB188D80A}" type="datetimeFigureOut">
              <a:rPr lang="en-US" smtClean="0"/>
              <a:t>3/8/15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D470-368B-B94E-997E-BDDEE3B1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9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96264-361B-514B-B88F-DFDCB188D80A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6D470-368B-B94E-997E-BDDEE3B1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2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02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6" r="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51324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Maurice</dc:creator>
  <cp:lastModifiedBy>Maurice</cp:lastModifiedBy>
  <cp:revision>2</cp:revision>
  <dcterms:created xsi:type="dcterms:W3CDTF">2015-03-08T15:27:10Z</dcterms:created>
  <dcterms:modified xsi:type="dcterms:W3CDTF">2015-03-09T02:39:02Z</dcterms:modified>
</cp:coreProperties>
</file>