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12192000" cy="6858000"/>
  <p:embeddedFontLst>
    <p:embeddedFont>
      <p:font typeface="Carl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7" roundtripDataSignature="AMtx7mhCuIDLv6LVjIkQxx4aC4z3c0eZ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arli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Carlito-italic.fntdata"/><Relationship Id="rId10" Type="http://schemas.openxmlformats.org/officeDocument/2006/relationships/slide" Target="slides/slide5.xml"/><Relationship Id="rId54" Type="http://schemas.openxmlformats.org/officeDocument/2006/relationships/font" Target="fonts/Carlito-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Carl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49"/>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9"/>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8000">
                <a:solidFill>
                  <a:srgbClr val="24242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4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9" name="Shape 19"/>
        <p:cNvGrpSpPr/>
        <p:nvPr/>
      </p:nvGrpSpPr>
      <p:grpSpPr>
        <a:xfrm>
          <a:off x="0" y="0"/>
          <a:ext cx="0" cy="0"/>
          <a:chOff x="0" y="0"/>
          <a:chExt cx="0" cy="0"/>
        </a:xfrm>
      </p:grpSpPr>
      <p:sp>
        <p:nvSpPr>
          <p:cNvPr id="20" name="Google Shape;20;p50"/>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50"/>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50"/>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5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6" name="Shape 26"/>
        <p:cNvGrpSpPr/>
        <p:nvPr/>
      </p:nvGrpSpPr>
      <p:grpSpPr>
        <a:xfrm>
          <a:off x="0" y="0"/>
          <a:ext cx="0" cy="0"/>
          <a:chOff x="0" y="0"/>
          <a:chExt cx="0" cy="0"/>
        </a:xfrm>
      </p:grpSpPr>
      <p:sp>
        <p:nvSpPr>
          <p:cNvPr id="27" name="Google Shape;27;p5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5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5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51"/>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52"/>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53"/>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40404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5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rlito"/>
                <a:ea typeface="Carlito"/>
                <a:cs typeface="Carlito"/>
                <a:sym typeface="Carlito"/>
              </a:defRPr>
            </a:lvl1pPr>
            <a:lvl2pPr indent="0" lvl="1" marL="38100" marR="0" algn="l">
              <a:lnSpc>
                <a:spcPct val="104761"/>
              </a:lnSpc>
              <a:spcBef>
                <a:spcPts val="0"/>
              </a:spcBef>
              <a:buNone/>
              <a:defRPr b="0" i="0" sz="1050">
                <a:solidFill>
                  <a:schemeClr val="lt1"/>
                </a:solidFill>
                <a:latin typeface="Carlito"/>
                <a:ea typeface="Carlito"/>
                <a:cs typeface="Carlito"/>
                <a:sym typeface="Carlito"/>
              </a:defRPr>
            </a:lvl2pPr>
            <a:lvl3pPr indent="0" lvl="2" marL="38100" marR="0" algn="l">
              <a:lnSpc>
                <a:spcPct val="104761"/>
              </a:lnSpc>
              <a:spcBef>
                <a:spcPts val="0"/>
              </a:spcBef>
              <a:buNone/>
              <a:defRPr b="0" i="0" sz="1050">
                <a:solidFill>
                  <a:schemeClr val="lt1"/>
                </a:solidFill>
                <a:latin typeface="Carlito"/>
                <a:ea typeface="Carlito"/>
                <a:cs typeface="Carlito"/>
                <a:sym typeface="Carlito"/>
              </a:defRPr>
            </a:lvl3pPr>
            <a:lvl4pPr indent="0" lvl="3" marL="38100" marR="0" algn="l">
              <a:lnSpc>
                <a:spcPct val="104761"/>
              </a:lnSpc>
              <a:spcBef>
                <a:spcPts val="0"/>
              </a:spcBef>
              <a:buNone/>
              <a:defRPr b="0" i="0" sz="1050">
                <a:solidFill>
                  <a:schemeClr val="lt1"/>
                </a:solidFill>
                <a:latin typeface="Carlito"/>
                <a:ea typeface="Carlito"/>
                <a:cs typeface="Carlito"/>
                <a:sym typeface="Carlito"/>
              </a:defRPr>
            </a:lvl4pPr>
            <a:lvl5pPr indent="0" lvl="4" marL="38100" marR="0" algn="l">
              <a:lnSpc>
                <a:spcPct val="104761"/>
              </a:lnSpc>
              <a:spcBef>
                <a:spcPts val="0"/>
              </a:spcBef>
              <a:buNone/>
              <a:defRPr b="0" i="0" sz="1050">
                <a:solidFill>
                  <a:schemeClr val="lt1"/>
                </a:solidFill>
                <a:latin typeface="Carlito"/>
                <a:ea typeface="Carlito"/>
                <a:cs typeface="Carlito"/>
                <a:sym typeface="Carlito"/>
              </a:defRPr>
            </a:lvl5pPr>
            <a:lvl6pPr indent="0" lvl="5" marL="38100" marR="0" algn="l">
              <a:lnSpc>
                <a:spcPct val="104761"/>
              </a:lnSpc>
              <a:spcBef>
                <a:spcPts val="0"/>
              </a:spcBef>
              <a:buNone/>
              <a:defRPr b="0" i="0" sz="1050">
                <a:solidFill>
                  <a:schemeClr val="lt1"/>
                </a:solidFill>
                <a:latin typeface="Carlito"/>
                <a:ea typeface="Carlito"/>
                <a:cs typeface="Carlito"/>
                <a:sym typeface="Carlito"/>
              </a:defRPr>
            </a:lvl6pPr>
            <a:lvl7pPr indent="0" lvl="6" marL="38100" marR="0" algn="l">
              <a:lnSpc>
                <a:spcPct val="104761"/>
              </a:lnSpc>
              <a:spcBef>
                <a:spcPts val="0"/>
              </a:spcBef>
              <a:buNone/>
              <a:defRPr b="0" i="0" sz="1050">
                <a:solidFill>
                  <a:schemeClr val="lt1"/>
                </a:solidFill>
                <a:latin typeface="Carlito"/>
                <a:ea typeface="Carlito"/>
                <a:cs typeface="Carlito"/>
                <a:sym typeface="Carlito"/>
              </a:defRPr>
            </a:lvl7pPr>
            <a:lvl8pPr indent="0" lvl="7" marL="38100" marR="0" algn="l">
              <a:lnSpc>
                <a:spcPct val="104761"/>
              </a:lnSpc>
              <a:spcBef>
                <a:spcPts val="0"/>
              </a:spcBef>
              <a:buNone/>
              <a:defRPr b="0" i="0" sz="1050">
                <a:solidFill>
                  <a:schemeClr val="lt1"/>
                </a:solidFill>
                <a:latin typeface="Carlito"/>
                <a:ea typeface="Carlito"/>
                <a:cs typeface="Carlito"/>
                <a:sym typeface="Carlito"/>
              </a:defRPr>
            </a:lvl8pPr>
            <a:lvl9pPr indent="0" lvl="8" marL="38100" marR="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p:nvPr/>
        </p:nvSpPr>
        <p:spPr>
          <a:xfrm>
            <a:off x="0" y="6400798"/>
            <a:ext cx="12192000" cy="457200"/>
          </a:xfrm>
          <a:custGeom>
            <a:rect b="b" l="l" r="r" t="t"/>
            <a:pathLst>
              <a:path extrusionOk="0" h="457200" w="12192000">
                <a:moveTo>
                  <a:pt x="12192000" y="0"/>
                </a:moveTo>
                <a:lnTo>
                  <a:pt x="0" y="0"/>
                </a:lnTo>
                <a:lnTo>
                  <a:pt x="0" y="457199"/>
                </a:lnTo>
                <a:lnTo>
                  <a:pt x="12192000" y="457199"/>
                </a:lnTo>
                <a:lnTo>
                  <a:pt x="12192000"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48"/>
          <p:cNvSpPr/>
          <p:nvPr/>
        </p:nvSpPr>
        <p:spPr>
          <a:xfrm>
            <a:off x="0" y="6333744"/>
            <a:ext cx="12192000" cy="67310"/>
          </a:xfrm>
          <a:custGeom>
            <a:rect b="b" l="l" r="r" t="t"/>
            <a:pathLst>
              <a:path extrusionOk="0" h="67310" w="12192000">
                <a:moveTo>
                  <a:pt x="12192000" y="0"/>
                </a:moveTo>
                <a:lnTo>
                  <a:pt x="0" y="0"/>
                </a:lnTo>
                <a:lnTo>
                  <a:pt x="0" y="66801"/>
                </a:lnTo>
                <a:lnTo>
                  <a:pt x="12192000" y="66801"/>
                </a:lnTo>
                <a:lnTo>
                  <a:pt x="1219200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48"/>
          <p:cNvSpPr txBox="1"/>
          <p:nvPr>
            <p:ph type="title"/>
          </p:nvPr>
        </p:nvSpPr>
        <p:spPr>
          <a:xfrm>
            <a:off x="1019149" y="260984"/>
            <a:ext cx="10153700" cy="138048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8"/>
          <p:cNvSpPr txBox="1"/>
          <p:nvPr>
            <p:ph idx="1" type="body"/>
          </p:nvPr>
        </p:nvSpPr>
        <p:spPr>
          <a:xfrm>
            <a:off x="1171575" y="1622485"/>
            <a:ext cx="9848849" cy="45599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8000" u="none" cap="none" strike="noStrike">
                <a:solidFill>
                  <a:srgbClr val="24242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4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u="none">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u="none">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u="none">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u="none">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u="none">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u="none">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u="none">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u="none">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7.png"/><Relationship Id="rId4" Type="http://schemas.openxmlformats.org/officeDocument/2006/relationships/image" Target="../media/image78.jpg"/><Relationship Id="rId5" Type="http://schemas.openxmlformats.org/officeDocument/2006/relationships/image" Target="../media/image7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6.jpg"/><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3.png"/><Relationship Id="rId4" Type="http://schemas.openxmlformats.org/officeDocument/2006/relationships/image" Target="../media/image75.png"/><Relationship Id="rId5" Type="http://schemas.openxmlformats.org/officeDocument/2006/relationships/image" Target="../media/image8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s://www.coursera.org/professional-certificates/ibm-data-science?&amp;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22.png"/><Relationship Id="rId11" Type="http://schemas.openxmlformats.org/officeDocument/2006/relationships/image" Target="../media/image6.png"/><Relationship Id="rId22" Type="http://schemas.openxmlformats.org/officeDocument/2006/relationships/image" Target="../media/image37.png"/><Relationship Id="rId10" Type="http://schemas.openxmlformats.org/officeDocument/2006/relationships/image" Target="../media/image54.png"/><Relationship Id="rId21" Type="http://schemas.openxmlformats.org/officeDocument/2006/relationships/image" Target="../media/image21.png"/><Relationship Id="rId13" Type="http://schemas.openxmlformats.org/officeDocument/2006/relationships/image" Target="../media/image3.png"/><Relationship Id="rId12" Type="http://schemas.openxmlformats.org/officeDocument/2006/relationships/image" Target="../media/image63.png"/><Relationship Id="rId23"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2.png"/><Relationship Id="rId4" Type="http://schemas.openxmlformats.org/officeDocument/2006/relationships/image" Target="../media/image9.png"/><Relationship Id="rId9" Type="http://schemas.openxmlformats.org/officeDocument/2006/relationships/image" Target="../media/image13.png"/><Relationship Id="rId15" Type="http://schemas.openxmlformats.org/officeDocument/2006/relationships/image" Target="../media/image11.png"/><Relationship Id="rId14" Type="http://schemas.openxmlformats.org/officeDocument/2006/relationships/image" Target="../media/image7.png"/><Relationship Id="rId17" Type="http://schemas.openxmlformats.org/officeDocument/2006/relationships/image" Target="../media/image17.png"/><Relationship Id="rId16" Type="http://schemas.openxmlformats.org/officeDocument/2006/relationships/image" Target="../media/image14.png"/><Relationship Id="rId5" Type="http://schemas.openxmlformats.org/officeDocument/2006/relationships/image" Target="../media/image10.png"/><Relationship Id="rId19" Type="http://schemas.openxmlformats.org/officeDocument/2006/relationships/image" Target="../media/image68.png"/><Relationship Id="rId6" Type="http://schemas.openxmlformats.org/officeDocument/2006/relationships/image" Target="../media/image93.png"/><Relationship Id="rId18" Type="http://schemas.openxmlformats.org/officeDocument/2006/relationships/image" Target="../media/image39.png"/><Relationship Id="rId7" Type="http://schemas.openxmlformats.org/officeDocument/2006/relationships/image" Target="../media/image1.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38.png"/><Relationship Id="rId13" Type="http://schemas.openxmlformats.org/officeDocument/2006/relationships/image" Target="../media/image49.png"/><Relationship Id="rId12"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8.png"/><Relationship Id="rId4" Type="http://schemas.openxmlformats.org/officeDocument/2006/relationships/image" Target="../media/image72.jpg"/><Relationship Id="rId9" Type="http://schemas.openxmlformats.org/officeDocument/2006/relationships/image" Target="../media/image74.png"/><Relationship Id="rId15" Type="http://schemas.openxmlformats.org/officeDocument/2006/relationships/image" Target="../media/image70.png"/><Relationship Id="rId14" Type="http://schemas.openxmlformats.org/officeDocument/2006/relationships/image" Target="../media/image89.jpg"/><Relationship Id="rId17" Type="http://schemas.openxmlformats.org/officeDocument/2006/relationships/image" Target="../media/image53.png"/><Relationship Id="rId16"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50.png"/><Relationship Id="rId8"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pSp>
        <p:nvGrpSpPr>
          <p:cNvPr id="51" name="Google Shape;51;p1"/>
          <p:cNvGrpSpPr/>
          <p:nvPr/>
        </p:nvGrpSpPr>
        <p:grpSpPr>
          <a:xfrm>
            <a:off x="0" y="6333745"/>
            <a:ext cx="12191872" cy="524253"/>
            <a:chOff x="0" y="6333745"/>
            <a:chExt cx="12191872" cy="524253"/>
          </a:xfrm>
        </p:grpSpPr>
        <p:sp>
          <p:nvSpPr>
            <p:cNvPr id="52" name="Google Shape;52;p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txBox="1"/>
          <p:nvPr>
            <p:ph idx="1" type="body"/>
          </p:nvPr>
        </p:nvSpPr>
        <p:spPr>
          <a:xfrm>
            <a:off x="1171575" y="1622485"/>
            <a:ext cx="9848849" cy="2589365"/>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0"/>
              </a:spcAft>
              <a:buNone/>
            </a:pPr>
            <a:r>
              <a:rPr lang="en-IN" sz="8800">
                <a:solidFill>
                  <a:srgbClr val="000000"/>
                </a:solidFill>
                <a:latin typeface="Arial"/>
                <a:ea typeface="Arial"/>
                <a:cs typeface="Arial"/>
                <a:sym typeface="Arial"/>
              </a:rPr>
              <a:t>Data Science Capstone  Project</a:t>
            </a:r>
            <a:endParaRPr/>
          </a:p>
        </p:txBody>
      </p:sp>
      <p:sp>
        <p:nvSpPr>
          <p:cNvPr id="56" name="Google Shape;56;p1"/>
          <p:cNvSpPr txBox="1"/>
          <p:nvPr/>
        </p:nvSpPr>
        <p:spPr>
          <a:xfrm>
            <a:off x="1206994" y="4474945"/>
            <a:ext cx="5885100" cy="9453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0"/>
              </a:spcBef>
              <a:spcAft>
                <a:spcPts val="0"/>
              </a:spcAft>
              <a:buNone/>
            </a:pPr>
            <a:r>
              <a:rPr lang="en-IN" sz="2400">
                <a:solidFill>
                  <a:srgbClr val="616E52"/>
                </a:solidFill>
              </a:rPr>
              <a:t>Milan Kumar Sahoo</a:t>
            </a:r>
            <a:endParaRPr sz="2400">
              <a:solidFill>
                <a:srgbClr val="616E52"/>
              </a:solidFill>
              <a:latin typeface="Arial"/>
              <a:ea typeface="Arial"/>
              <a:cs typeface="Arial"/>
              <a:sym typeface="Arial"/>
            </a:endParaRPr>
          </a:p>
          <a:p>
            <a:pPr indent="0" lvl="0" marL="12700" marR="0" rtl="0" algn="l">
              <a:lnSpc>
                <a:spcPct val="100000"/>
              </a:lnSpc>
              <a:spcBef>
                <a:spcPts val="755"/>
              </a:spcBef>
              <a:spcAft>
                <a:spcPts val="0"/>
              </a:spcAft>
              <a:buNone/>
            </a:pPr>
            <a:r>
              <a:rPr lang="en-IN" sz="2400">
                <a:solidFill>
                  <a:srgbClr val="616E52"/>
                </a:solidFill>
                <a:latin typeface="Arial"/>
                <a:ea typeface="Arial"/>
                <a:cs typeface="Arial"/>
                <a:sym typeface="Arial"/>
              </a:rPr>
              <a:t>2</a:t>
            </a:r>
            <a:r>
              <a:rPr lang="en-IN" sz="2400">
                <a:solidFill>
                  <a:srgbClr val="616E52"/>
                </a:solidFill>
              </a:rPr>
              <a:t>3</a:t>
            </a:r>
            <a:r>
              <a:rPr lang="en-IN" sz="2400">
                <a:solidFill>
                  <a:srgbClr val="616E52"/>
                </a:solidFill>
                <a:latin typeface="Arial"/>
                <a:ea typeface="Arial"/>
                <a:cs typeface="Arial"/>
                <a:sym typeface="Arial"/>
              </a:rPr>
              <a:t>/0</a:t>
            </a:r>
            <a:r>
              <a:rPr lang="en-IN" sz="2400">
                <a:solidFill>
                  <a:srgbClr val="616E52"/>
                </a:solidFill>
              </a:rPr>
              <a:t>4</a:t>
            </a:r>
            <a:r>
              <a:rPr lang="en-IN" sz="2400">
                <a:solidFill>
                  <a:srgbClr val="616E52"/>
                </a:solidFill>
                <a:latin typeface="Arial"/>
                <a:ea typeface="Arial"/>
                <a:cs typeface="Arial"/>
                <a:sym typeface="Arial"/>
              </a:rPr>
              <a:t>/202</a:t>
            </a:r>
            <a:r>
              <a:rPr lang="en-IN" sz="2400">
                <a:solidFill>
                  <a:srgbClr val="616E52"/>
                </a:solidFill>
              </a:rPr>
              <a:t>4</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0"/>
          <p:cNvSpPr txBox="1"/>
          <p:nvPr>
            <p:ph type="title"/>
          </p:nvPr>
        </p:nvSpPr>
        <p:spPr>
          <a:xfrm>
            <a:off x="916635" y="615822"/>
            <a:ext cx="368871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16" name="Google Shape;216;p1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17" name="Google Shape;217;p10"/>
          <p:cNvSpPr txBox="1"/>
          <p:nvPr>
            <p:ph idx="1" type="body"/>
          </p:nvPr>
        </p:nvSpPr>
        <p:spPr>
          <a:xfrm>
            <a:off x="467361" y="2091819"/>
            <a:ext cx="11734800" cy="30636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16510" marR="1900554" rtl="0" algn="l">
              <a:lnSpc>
                <a:spcPct val="148000"/>
              </a:lnSpc>
              <a:spcBef>
                <a:spcPts val="0"/>
              </a:spcBef>
              <a:spcAft>
                <a:spcPts val="0"/>
              </a:spcAft>
              <a:buNone/>
            </a:pPr>
            <a:r>
              <a:t/>
            </a:r>
            <a:endParaRPr sz="2000">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1"/>
          <p:cNvSpPr txBox="1"/>
          <p:nvPr>
            <p:ph type="title"/>
          </p:nvPr>
        </p:nvSpPr>
        <p:spPr>
          <a:xfrm>
            <a:off x="916635" y="543559"/>
            <a:ext cx="653415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24" name="Google Shape;224;p1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25" name="Google Shape;225;p11"/>
          <p:cNvSpPr txBox="1"/>
          <p:nvPr/>
        </p:nvSpPr>
        <p:spPr>
          <a:xfrm>
            <a:off x="1176019" y="1824608"/>
            <a:ext cx="9963300" cy="367620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12700" marR="5080" rtl="0" algn="l">
              <a:lnSpc>
                <a:spcPct val="100000"/>
              </a:lnSpc>
              <a:spcBef>
                <a:spcPts val="110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2"/>
          <p:cNvSpPr txBox="1"/>
          <p:nvPr>
            <p:ph type="title"/>
          </p:nvPr>
        </p:nvSpPr>
        <p:spPr>
          <a:xfrm>
            <a:off x="916635" y="543559"/>
            <a:ext cx="324548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32" name="Google Shape;232;p1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33" name="Google Shape;233;p12"/>
          <p:cNvSpPr txBox="1"/>
          <p:nvPr/>
        </p:nvSpPr>
        <p:spPr>
          <a:xfrm>
            <a:off x="1176019" y="1622485"/>
            <a:ext cx="9687600" cy="298920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12700" marR="5080" rtl="0" algn="l">
              <a:lnSpc>
                <a:spcPct val="149000"/>
              </a:lnSpc>
              <a:spcBef>
                <a:spcPts val="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3"/>
          <p:cNvSpPr txBox="1"/>
          <p:nvPr>
            <p:ph type="title"/>
          </p:nvPr>
        </p:nvSpPr>
        <p:spPr>
          <a:xfrm>
            <a:off x="916635" y="543559"/>
            <a:ext cx="873379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40" name="Google Shape;240;p1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1" name="Google Shape;241;p13"/>
          <p:cNvSpPr txBox="1"/>
          <p:nvPr/>
        </p:nvSpPr>
        <p:spPr>
          <a:xfrm>
            <a:off x="1176019" y="1824608"/>
            <a:ext cx="9765600" cy="1920600"/>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4"/>
          <p:cNvSpPr txBox="1"/>
          <p:nvPr>
            <p:ph type="title"/>
          </p:nvPr>
        </p:nvSpPr>
        <p:spPr>
          <a:xfrm>
            <a:off x="916635" y="543559"/>
            <a:ext cx="832929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48" name="Google Shape;248;p1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249" name="Google Shape;249;p14"/>
          <p:cNvSpPr txBox="1"/>
          <p:nvPr/>
        </p:nvSpPr>
        <p:spPr>
          <a:xfrm>
            <a:off x="630575" y="1655272"/>
            <a:ext cx="11430000" cy="3474600"/>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5"/>
          <p:cNvSpPr txBox="1"/>
          <p:nvPr>
            <p:ph type="title"/>
          </p:nvPr>
        </p:nvSpPr>
        <p:spPr>
          <a:xfrm>
            <a:off x="916635" y="543559"/>
            <a:ext cx="791908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grpSp>
        <p:nvGrpSpPr>
          <p:cNvPr id="256" name="Google Shape;256;p15"/>
          <p:cNvGrpSpPr/>
          <p:nvPr/>
        </p:nvGrpSpPr>
        <p:grpSpPr>
          <a:xfrm>
            <a:off x="3829811" y="1941575"/>
            <a:ext cx="1923414" cy="1720596"/>
            <a:chOff x="3829811" y="1941575"/>
            <a:chExt cx="1923414" cy="1720596"/>
          </a:xfrm>
        </p:grpSpPr>
        <p:sp>
          <p:nvSpPr>
            <p:cNvPr id="257" name="Google Shape;257;p15"/>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5"/>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5"/>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0" name="Google Shape;260;p15"/>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261" name="Google Shape;261;p15"/>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262" name="Google Shape;262;p15"/>
          <p:cNvGrpSpPr/>
          <p:nvPr/>
        </p:nvGrpSpPr>
        <p:grpSpPr>
          <a:xfrm>
            <a:off x="3829811" y="3383279"/>
            <a:ext cx="1923414" cy="1722120"/>
            <a:chOff x="3829811" y="3383279"/>
            <a:chExt cx="1923414" cy="1722120"/>
          </a:xfrm>
        </p:grpSpPr>
        <p:sp>
          <p:nvSpPr>
            <p:cNvPr id="263" name="Google Shape;263;p15"/>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5"/>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5"/>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15"/>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267" name="Google Shape;267;p15"/>
          <p:cNvSpPr txBox="1"/>
          <p:nvPr/>
        </p:nvSpPr>
        <p:spPr>
          <a:xfrm>
            <a:off x="4145026" y="3780282"/>
            <a:ext cx="128143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268" name="Google Shape;268;p15"/>
          <p:cNvSpPr txBox="1"/>
          <p:nvPr/>
        </p:nvSpPr>
        <p:spPr>
          <a:xfrm>
            <a:off x="4097782" y="4018026"/>
            <a:ext cx="136779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269" name="Google Shape;269;p15"/>
          <p:cNvGrpSpPr/>
          <p:nvPr/>
        </p:nvGrpSpPr>
        <p:grpSpPr>
          <a:xfrm>
            <a:off x="3829811" y="4826508"/>
            <a:ext cx="2942971" cy="1153795"/>
            <a:chOff x="3829811" y="4826508"/>
            <a:chExt cx="2942971" cy="1153795"/>
          </a:xfrm>
        </p:grpSpPr>
        <p:sp>
          <p:nvSpPr>
            <p:cNvPr id="270" name="Google Shape;270;p15"/>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5"/>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5"/>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p15"/>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274" name="Google Shape;274;p15"/>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275" name="Google Shape;275;p15"/>
          <p:cNvGrpSpPr/>
          <p:nvPr/>
        </p:nvGrpSpPr>
        <p:grpSpPr>
          <a:xfrm>
            <a:off x="6388608" y="3672840"/>
            <a:ext cx="1923414" cy="2307463"/>
            <a:chOff x="6388608" y="3672840"/>
            <a:chExt cx="1923414" cy="2307463"/>
          </a:xfrm>
        </p:grpSpPr>
        <p:sp>
          <p:nvSpPr>
            <p:cNvPr id="276" name="Google Shape;276;p15"/>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5"/>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5"/>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9" name="Google Shape;279;p15"/>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280" name="Google Shape;280;p15"/>
          <p:cNvSpPr txBox="1"/>
          <p:nvPr/>
        </p:nvSpPr>
        <p:spPr>
          <a:xfrm>
            <a:off x="6485890" y="5217033"/>
            <a:ext cx="1732280" cy="53975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281" name="Google Shape;281;p15"/>
          <p:cNvGrpSpPr/>
          <p:nvPr/>
        </p:nvGrpSpPr>
        <p:grpSpPr>
          <a:xfrm>
            <a:off x="6388608" y="2229611"/>
            <a:ext cx="1923414" cy="2308733"/>
            <a:chOff x="6388608" y="2229611"/>
            <a:chExt cx="1923414" cy="2308733"/>
          </a:xfrm>
        </p:grpSpPr>
        <p:sp>
          <p:nvSpPr>
            <p:cNvPr id="282" name="Google Shape;282;p15"/>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5"/>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5"/>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5" name="Google Shape;285;p15"/>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286" name="Google Shape;286;p15"/>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287" name="Google Shape;287;p15"/>
          <p:cNvSpPr txBox="1"/>
          <p:nvPr/>
        </p:nvSpPr>
        <p:spPr>
          <a:xfrm>
            <a:off x="6535928" y="3899408"/>
            <a:ext cx="160274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288" name="Google Shape;288;p15"/>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289" name="Google Shape;289;p15"/>
          <p:cNvGrpSpPr/>
          <p:nvPr/>
        </p:nvGrpSpPr>
        <p:grpSpPr>
          <a:xfrm>
            <a:off x="6388608" y="1941575"/>
            <a:ext cx="2942971" cy="1153795"/>
            <a:chOff x="6388608" y="1941575"/>
            <a:chExt cx="2942971" cy="1153795"/>
          </a:xfrm>
        </p:grpSpPr>
        <p:sp>
          <p:nvSpPr>
            <p:cNvPr id="290" name="Google Shape;290;p15"/>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5"/>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5"/>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3" name="Google Shape;293;p15"/>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294" name="Google Shape;294;p15"/>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295" name="Google Shape;295;p15"/>
          <p:cNvGrpSpPr/>
          <p:nvPr/>
        </p:nvGrpSpPr>
        <p:grpSpPr>
          <a:xfrm>
            <a:off x="8945879" y="1941575"/>
            <a:ext cx="1923414" cy="1720596"/>
            <a:chOff x="8945879" y="1941575"/>
            <a:chExt cx="1923414" cy="1720596"/>
          </a:xfrm>
        </p:grpSpPr>
        <p:sp>
          <p:nvSpPr>
            <p:cNvPr id="296" name="Google Shape;296;p15"/>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5"/>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5"/>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9" name="Google Shape;299;p15"/>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00" name="Google Shape;300;p15"/>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01" name="Google Shape;301;p15"/>
          <p:cNvGrpSpPr/>
          <p:nvPr/>
        </p:nvGrpSpPr>
        <p:grpSpPr>
          <a:xfrm>
            <a:off x="8945879" y="3383279"/>
            <a:ext cx="1923414" cy="1155065"/>
            <a:chOff x="8945879" y="3383279"/>
            <a:chExt cx="1923414" cy="1155065"/>
          </a:xfrm>
        </p:grpSpPr>
        <p:sp>
          <p:nvSpPr>
            <p:cNvPr id="302" name="Google Shape;302;p15"/>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5"/>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4" name="Google Shape;304;p15"/>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05" name="Google Shape;305;p1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11" name="Google Shape;311;p16"/>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12" name="Google Shape;312;p1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pic>
        <p:nvPicPr>
          <p:cNvPr id="313" name="Google Shape;313;p16"/>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nvSpPr>
        <p:spPr>
          <a:xfrm>
            <a:off x="1176025" y="1415649"/>
            <a:ext cx="8888100" cy="2229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   D  A    with Visualization</a:t>
            </a:r>
            <a:endParaRPr sz="7200">
              <a:solidFill>
                <a:schemeClr val="dk1"/>
              </a:solidFill>
              <a:latin typeface="Arial"/>
              <a:ea typeface="Arial"/>
              <a:cs typeface="Arial"/>
              <a:sym typeface="Arial"/>
            </a:endParaRPr>
          </a:p>
        </p:txBody>
      </p:sp>
      <p:sp>
        <p:nvSpPr>
          <p:cNvPr id="319" name="Google Shape;319;p1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20" name="Google Shape;320;p17"/>
          <p:cNvSpPr txBox="1"/>
          <p:nvPr/>
        </p:nvSpPr>
        <p:spPr>
          <a:xfrm>
            <a:off x="1176019" y="4411726"/>
            <a:ext cx="73736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grpSp>
        <p:nvGrpSpPr>
          <p:cNvPr id="325" name="Google Shape;325;p18"/>
          <p:cNvGrpSpPr/>
          <p:nvPr/>
        </p:nvGrpSpPr>
        <p:grpSpPr>
          <a:xfrm>
            <a:off x="0" y="4914901"/>
            <a:ext cx="12188825" cy="1942969"/>
            <a:chOff x="0" y="4914901"/>
            <a:chExt cx="12188825" cy="1942969"/>
          </a:xfrm>
        </p:grpSpPr>
        <p:sp>
          <p:nvSpPr>
            <p:cNvPr id="326" name="Google Shape;326;p1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8" name="Google Shape;328;p18"/>
          <p:cNvSpPr txBox="1"/>
          <p:nvPr>
            <p:ph type="title"/>
          </p:nvPr>
        </p:nvSpPr>
        <p:spPr>
          <a:xfrm>
            <a:off x="806907" y="456438"/>
            <a:ext cx="51625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29" name="Google Shape;329;p18"/>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30" name="Google Shape;330;p18"/>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8"/>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32" name="Google Shape;332;p1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grpSp>
        <p:nvGrpSpPr>
          <p:cNvPr id="337" name="Google Shape;337;p19"/>
          <p:cNvGrpSpPr/>
          <p:nvPr/>
        </p:nvGrpSpPr>
        <p:grpSpPr>
          <a:xfrm>
            <a:off x="0" y="4914901"/>
            <a:ext cx="12188825" cy="1942969"/>
            <a:chOff x="0" y="4914901"/>
            <a:chExt cx="12188825" cy="1942969"/>
          </a:xfrm>
        </p:grpSpPr>
        <p:sp>
          <p:nvSpPr>
            <p:cNvPr id="338" name="Google Shape;338;p1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p19"/>
          <p:cNvSpPr txBox="1"/>
          <p:nvPr>
            <p:ph type="title"/>
          </p:nvPr>
        </p:nvSpPr>
        <p:spPr>
          <a:xfrm>
            <a:off x="902614" y="506095"/>
            <a:ext cx="40252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41" name="Google Shape;341;p19"/>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42" name="Google Shape;342;p19"/>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9"/>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44" name="Google Shape;344;p1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62" name="Google Shape;62;p2"/>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txBox="1"/>
          <p:nvPr/>
        </p:nvSpPr>
        <p:spPr>
          <a:xfrm>
            <a:off x="6288404" y="2168423"/>
            <a:ext cx="2814320" cy="2569845"/>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64" name="Google Shape;64;p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grpSp>
        <p:nvGrpSpPr>
          <p:cNvPr id="349" name="Google Shape;349;p20"/>
          <p:cNvGrpSpPr/>
          <p:nvPr/>
        </p:nvGrpSpPr>
        <p:grpSpPr>
          <a:xfrm>
            <a:off x="0" y="4914901"/>
            <a:ext cx="12188825" cy="1942969"/>
            <a:chOff x="0" y="4914901"/>
            <a:chExt cx="12188825" cy="1942969"/>
          </a:xfrm>
        </p:grpSpPr>
        <p:sp>
          <p:nvSpPr>
            <p:cNvPr id="350" name="Google Shape;350;p2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2" name="Google Shape;352;p20"/>
          <p:cNvSpPr txBox="1"/>
          <p:nvPr>
            <p:ph type="title"/>
          </p:nvPr>
        </p:nvSpPr>
        <p:spPr>
          <a:xfrm>
            <a:off x="723391" y="488696"/>
            <a:ext cx="457390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53" name="Google Shape;353;p20"/>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54" name="Google Shape;354;p20"/>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0"/>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56" name="Google Shape;356;p2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grpSp>
        <p:nvGrpSpPr>
          <p:cNvPr id="361" name="Google Shape;361;p21"/>
          <p:cNvGrpSpPr/>
          <p:nvPr/>
        </p:nvGrpSpPr>
        <p:grpSpPr>
          <a:xfrm>
            <a:off x="0" y="4914901"/>
            <a:ext cx="12188825" cy="1942969"/>
            <a:chOff x="0" y="4914901"/>
            <a:chExt cx="12188825" cy="1942969"/>
          </a:xfrm>
        </p:grpSpPr>
        <p:sp>
          <p:nvSpPr>
            <p:cNvPr id="362" name="Google Shape;362;p2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4" name="Google Shape;364;p21"/>
          <p:cNvSpPr txBox="1"/>
          <p:nvPr>
            <p:ph type="title"/>
          </p:nvPr>
        </p:nvSpPr>
        <p:spPr>
          <a:xfrm>
            <a:off x="902614" y="642620"/>
            <a:ext cx="494157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365" name="Google Shape;365;p21"/>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366" name="Google Shape;366;p21"/>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1"/>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68" name="Google Shape;368;p2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grpSp>
        <p:nvGrpSpPr>
          <p:cNvPr id="373" name="Google Shape;373;p22"/>
          <p:cNvGrpSpPr/>
          <p:nvPr/>
        </p:nvGrpSpPr>
        <p:grpSpPr>
          <a:xfrm>
            <a:off x="0" y="4914901"/>
            <a:ext cx="12188825" cy="1942969"/>
            <a:chOff x="0" y="4914901"/>
            <a:chExt cx="12188825" cy="1942969"/>
          </a:xfrm>
        </p:grpSpPr>
        <p:sp>
          <p:nvSpPr>
            <p:cNvPr id="374" name="Google Shape;374;p2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22"/>
          <p:cNvSpPr txBox="1"/>
          <p:nvPr>
            <p:ph type="title"/>
          </p:nvPr>
        </p:nvSpPr>
        <p:spPr>
          <a:xfrm>
            <a:off x="1118108" y="808990"/>
            <a:ext cx="38042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377" name="Google Shape;377;p22"/>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378" name="Google Shape;378;p22"/>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2"/>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80" name="Google Shape;380;p2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grpSp>
        <p:nvGrpSpPr>
          <p:cNvPr id="385" name="Google Shape;385;p23"/>
          <p:cNvGrpSpPr/>
          <p:nvPr/>
        </p:nvGrpSpPr>
        <p:grpSpPr>
          <a:xfrm>
            <a:off x="0" y="4914901"/>
            <a:ext cx="12188825" cy="1942969"/>
            <a:chOff x="0" y="4914901"/>
            <a:chExt cx="12188825" cy="1942969"/>
          </a:xfrm>
        </p:grpSpPr>
        <p:sp>
          <p:nvSpPr>
            <p:cNvPr id="386" name="Google Shape;386;p2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23"/>
          <p:cNvSpPr txBox="1"/>
          <p:nvPr>
            <p:ph type="title"/>
          </p:nvPr>
        </p:nvSpPr>
        <p:spPr>
          <a:xfrm>
            <a:off x="1176019" y="503682"/>
            <a:ext cx="49276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389" name="Google Shape;389;p23"/>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390" name="Google Shape;390;p23"/>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3"/>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392" name="Google Shape;392;p2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nvSpPr>
        <p:spPr>
          <a:xfrm>
            <a:off x="1176025" y="1572930"/>
            <a:ext cx="5426100" cy="2476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398" name="Google Shape;398;p2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399" name="Google Shape;399;p24"/>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5"/>
          <p:cNvSpPr txBox="1"/>
          <p:nvPr>
            <p:ph type="title"/>
          </p:nvPr>
        </p:nvSpPr>
        <p:spPr>
          <a:xfrm>
            <a:off x="916635" y="543559"/>
            <a:ext cx="518160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06" name="Google Shape;406;p25"/>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07" name="Google Shape;407;p25"/>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26"/>
          <p:cNvSpPr txBox="1"/>
          <p:nvPr>
            <p:ph type="title"/>
          </p:nvPr>
        </p:nvSpPr>
        <p:spPr>
          <a:xfrm>
            <a:off x="1012037" y="838911"/>
            <a:ext cx="949642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415" name="Google Shape;415;p26"/>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16" name="Google Shape;416;p26"/>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2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7"/>
          <p:cNvSpPr txBox="1"/>
          <p:nvPr>
            <p:ph type="title"/>
          </p:nvPr>
        </p:nvSpPr>
        <p:spPr>
          <a:xfrm>
            <a:off x="916635" y="543559"/>
            <a:ext cx="713803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24" name="Google Shape;424;p27"/>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25" name="Google Shape;425;p27"/>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2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8"/>
          <p:cNvSpPr txBox="1"/>
          <p:nvPr>
            <p:ph type="title"/>
          </p:nvPr>
        </p:nvSpPr>
        <p:spPr>
          <a:xfrm>
            <a:off x="916635" y="543559"/>
            <a:ext cx="7722234"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33" name="Google Shape;433;p28"/>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34" name="Google Shape;434;p28"/>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9"/>
          <p:cNvSpPr txBox="1"/>
          <p:nvPr>
            <p:ph type="title"/>
          </p:nvPr>
        </p:nvSpPr>
        <p:spPr>
          <a:xfrm>
            <a:off x="916635" y="543559"/>
            <a:ext cx="965517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442" name="Google Shape;442;p29"/>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43" name="Google Shape;443;p29"/>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70" name="Google Shape;70;p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71" name="Google Shape;71;p3"/>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0"/>
          <p:cNvSpPr txBox="1"/>
          <p:nvPr>
            <p:ph type="title"/>
          </p:nvPr>
        </p:nvSpPr>
        <p:spPr>
          <a:xfrm>
            <a:off x="916635" y="368935"/>
            <a:ext cx="910526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51" name="Google Shape;451;p30"/>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52" name="Google Shape;452;p30"/>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1"/>
          <p:cNvSpPr txBox="1"/>
          <p:nvPr>
            <p:ph type="title"/>
          </p:nvPr>
        </p:nvSpPr>
        <p:spPr>
          <a:xfrm>
            <a:off x="952906" y="751459"/>
            <a:ext cx="931037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460" name="Google Shape;460;p31"/>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461" name="Google Shape;461;p31"/>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32"/>
          <p:cNvSpPr txBox="1"/>
          <p:nvPr>
            <p:ph type="title"/>
          </p:nvPr>
        </p:nvSpPr>
        <p:spPr>
          <a:xfrm>
            <a:off x="916635" y="823721"/>
            <a:ext cx="943864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470" name="Google Shape;470;p3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471" name="Google Shape;471;p32"/>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3"/>
          <p:cNvSpPr txBox="1"/>
          <p:nvPr>
            <p:ph type="title"/>
          </p:nvPr>
        </p:nvSpPr>
        <p:spPr>
          <a:xfrm>
            <a:off x="934923" y="751713"/>
            <a:ext cx="938403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478" name="Google Shape;478;p33"/>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479" name="Google Shape;479;p33"/>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34"/>
          <p:cNvSpPr txBox="1"/>
          <p:nvPr>
            <p:ph type="title"/>
          </p:nvPr>
        </p:nvSpPr>
        <p:spPr>
          <a:xfrm>
            <a:off x="916635" y="341122"/>
            <a:ext cx="8011795" cy="123952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487" name="Google Shape;487;p34"/>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488" name="Google Shape;488;p34"/>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5"/>
          <p:cNvSpPr txBox="1"/>
          <p:nvPr>
            <p:ph type="title"/>
          </p:nvPr>
        </p:nvSpPr>
        <p:spPr>
          <a:xfrm>
            <a:off x="1176019" y="1908429"/>
            <a:ext cx="834707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495" name="Google Shape;495;p3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6"/>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01" name="Google Shape;501;p36"/>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02" name="Google Shape;502;p36"/>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7"/>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09" name="Google Shape;509;p37"/>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10" name="Google Shape;510;p37"/>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3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8"/>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17" name="Google Shape;517;p38"/>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18" name="Google Shape;518;p38"/>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19" name="Google Shape;519;p38"/>
          <p:cNvGrpSpPr/>
          <p:nvPr/>
        </p:nvGrpSpPr>
        <p:grpSpPr>
          <a:xfrm>
            <a:off x="2802635" y="3552444"/>
            <a:ext cx="7505700" cy="1562099"/>
            <a:chOff x="2802635" y="3552444"/>
            <a:chExt cx="7505700" cy="1562099"/>
          </a:xfrm>
        </p:grpSpPr>
        <p:sp>
          <p:nvSpPr>
            <p:cNvPr id="520" name="Google Shape;520;p38"/>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38"/>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2" name="Google Shape;522;p38"/>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ph type="title"/>
          </p:nvPr>
        </p:nvSpPr>
        <p:spPr>
          <a:xfrm>
            <a:off x="1176019" y="1908429"/>
            <a:ext cx="9321165" cy="2286635"/>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28" name="Google Shape;528;p39"/>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grpSp>
        <p:nvGrpSpPr>
          <p:cNvPr id="76" name="Google Shape;76;p4"/>
          <p:cNvGrpSpPr/>
          <p:nvPr/>
        </p:nvGrpSpPr>
        <p:grpSpPr>
          <a:xfrm>
            <a:off x="0" y="6333745"/>
            <a:ext cx="12191872" cy="524253"/>
            <a:chOff x="0" y="6333745"/>
            <a:chExt cx="12191872" cy="524253"/>
          </a:xfrm>
        </p:grpSpPr>
        <p:sp>
          <p:nvSpPr>
            <p:cNvPr id="77" name="Google Shape;77;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4"/>
          <p:cNvSpPr txBox="1"/>
          <p:nvPr>
            <p:ph type="title"/>
          </p:nvPr>
        </p:nvSpPr>
        <p:spPr>
          <a:xfrm>
            <a:off x="1054100" y="171653"/>
            <a:ext cx="2997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80" name="Google Shape;80;p4"/>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81" name="Google Shape;81;p4"/>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4"/>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83" name="Google Shape;83;p4"/>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0"/>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34" name="Google Shape;534;p40"/>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35" name="Google Shape;535;p40"/>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0"/>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0"/>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1"/>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43" name="Google Shape;543;p41"/>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44" name="Google Shape;544;p41"/>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1"/>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1"/>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1"/>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1019149" y="260984"/>
            <a:ext cx="10153700" cy="1380489"/>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53" name="Google Shape;553;p42"/>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54" name="Google Shape;554;p42"/>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2"/>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9" name="Shape 559"/>
        <p:cNvGrpSpPr/>
        <p:nvPr/>
      </p:nvGrpSpPr>
      <p:grpSpPr>
        <a:xfrm>
          <a:off x="0" y="0"/>
          <a:ext cx="0" cy="0"/>
          <a:chOff x="0" y="0"/>
          <a:chExt cx="0" cy="0"/>
        </a:xfrm>
      </p:grpSpPr>
      <p:grpSp>
        <p:nvGrpSpPr>
          <p:cNvPr id="560" name="Google Shape;560;p43"/>
          <p:cNvGrpSpPr/>
          <p:nvPr/>
        </p:nvGrpSpPr>
        <p:grpSpPr>
          <a:xfrm>
            <a:off x="0" y="6333745"/>
            <a:ext cx="12191872" cy="524253"/>
            <a:chOff x="0" y="6333745"/>
            <a:chExt cx="12191872" cy="524253"/>
          </a:xfrm>
        </p:grpSpPr>
        <p:sp>
          <p:nvSpPr>
            <p:cNvPr id="561" name="Google Shape;561;p4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3" name="Google Shape;563;p4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3"/>
          <p:cNvSpPr txBox="1"/>
          <p:nvPr>
            <p:ph idx="1" type="body"/>
          </p:nvPr>
        </p:nvSpPr>
        <p:spPr>
          <a:xfrm>
            <a:off x="1171575" y="1622485"/>
            <a:ext cx="9848849" cy="4559935"/>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0"/>
              </a:spcAft>
              <a:buNone/>
            </a:pPr>
            <a:r>
              <a:rPr lang="en-IN"/>
              <a:t>Predictive Analysis  (Classification)</a:t>
            </a:r>
            <a:endParaRPr/>
          </a:p>
        </p:txBody>
      </p:sp>
      <p:sp>
        <p:nvSpPr>
          <p:cNvPr id="565" name="Google Shape;565;p43"/>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66" name="Google Shape;566;p43"/>
          <p:cNvSpPr txBox="1"/>
          <p:nvPr/>
        </p:nvSpPr>
        <p:spPr>
          <a:xfrm>
            <a:off x="1176019" y="4417517"/>
            <a:ext cx="955802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grpSp>
        <p:nvGrpSpPr>
          <p:cNvPr id="571" name="Google Shape;571;p44"/>
          <p:cNvGrpSpPr/>
          <p:nvPr/>
        </p:nvGrpSpPr>
        <p:grpSpPr>
          <a:xfrm>
            <a:off x="0" y="4914901"/>
            <a:ext cx="12188825" cy="1942969"/>
            <a:chOff x="0" y="4914901"/>
            <a:chExt cx="12188825" cy="1942969"/>
          </a:xfrm>
        </p:grpSpPr>
        <p:sp>
          <p:nvSpPr>
            <p:cNvPr id="572" name="Google Shape;572;p4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4" name="Google Shape;574;p44"/>
          <p:cNvSpPr txBox="1"/>
          <p:nvPr>
            <p:ph type="title"/>
          </p:nvPr>
        </p:nvSpPr>
        <p:spPr>
          <a:xfrm>
            <a:off x="1176019" y="321386"/>
            <a:ext cx="4008754"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575" name="Google Shape;575;p44"/>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576" name="Google Shape;576;p44"/>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4"/>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 name="Shape 581"/>
        <p:cNvGrpSpPr/>
        <p:nvPr/>
      </p:nvGrpSpPr>
      <p:grpSpPr>
        <a:xfrm>
          <a:off x="0" y="0"/>
          <a:ext cx="0" cy="0"/>
          <a:chOff x="0" y="0"/>
          <a:chExt cx="0" cy="0"/>
        </a:xfrm>
      </p:grpSpPr>
      <p:grpSp>
        <p:nvGrpSpPr>
          <p:cNvPr id="582" name="Google Shape;582;p45"/>
          <p:cNvGrpSpPr/>
          <p:nvPr/>
        </p:nvGrpSpPr>
        <p:grpSpPr>
          <a:xfrm>
            <a:off x="0" y="4914901"/>
            <a:ext cx="12188825" cy="1942969"/>
            <a:chOff x="0" y="4914901"/>
            <a:chExt cx="12188825" cy="1942969"/>
          </a:xfrm>
        </p:grpSpPr>
        <p:sp>
          <p:nvSpPr>
            <p:cNvPr id="583" name="Google Shape;583;p4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5" name="Google Shape;585;p45"/>
          <p:cNvSpPr txBox="1"/>
          <p:nvPr>
            <p:ph type="title"/>
          </p:nvPr>
        </p:nvSpPr>
        <p:spPr>
          <a:xfrm>
            <a:off x="1176019" y="415493"/>
            <a:ext cx="3073400"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586" name="Google Shape;586;p45"/>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587" name="Google Shape;587;p45"/>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45"/>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589" name="Google Shape;589;p45"/>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6"/>
          <p:cNvSpPr txBox="1"/>
          <p:nvPr>
            <p:ph type="title"/>
          </p:nvPr>
        </p:nvSpPr>
        <p:spPr>
          <a:xfrm>
            <a:off x="1176019" y="506095"/>
            <a:ext cx="324485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596" name="Google Shape;596;p46"/>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597" name="Google Shape;597;p46"/>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47"/>
          <p:cNvSpPr txBox="1"/>
          <p:nvPr>
            <p:ph type="title"/>
          </p:nvPr>
        </p:nvSpPr>
        <p:spPr>
          <a:xfrm>
            <a:off x="1176033" y="506100"/>
            <a:ext cx="58707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APPENDIX</a:t>
            </a:r>
            <a:endParaRPr/>
          </a:p>
        </p:txBody>
      </p:sp>
      <p:sp>
        <p:nvSpPr>
          <p:cNvPr id="604" name="Google Shape;604;p47"/>
          <p:cNvSpPr txBox="1"/>
          <p:nvPr>
            <p:ph idx="12" type="sldNum"/>
          </p:nvPr>
        </p:nvSpPr>
        <p:spPr>
          <a:xfrm>
            <a:off x="10948416" y="6568541"/>
            <a:ext cx="213359"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IN"/>
              <a:t>‹#›</a:t>
            </a:fld>
            <a:endParaRPr/>
          </a:p>
        </p:txBody>
      </p:sp>
      <p:sp>
        <p:nvSpPr>
          <p:cNvPr id="605" name="Google Shape;605;p47"/>
          <p:cNvSpPr txBox="1"/>
          <p:nvPr/>
        </p:nvSpPr>
        <p:spPr>
          <a:xfrm>
            <a:off x="1176025" y="1939950"/>
            <a:ext cx="8401200" cy="2442900"/>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I</a:t>
            </a:r>
            <a:endParaRPr/>
          </a:p>
          <a:p>
            <a:pPr indent="0" lvl="0" marL="0" marR="0" rtl="0" algn="l">
              <a:lnSpc>
                <a:spcPct val="100000"/>
              </a:lnSpc>
              <a:spcBef>
                <a:spcPts val="0"/>
              </a:spcBef>
              <a:spcAft>
                <a:spcPts val="0"/>
              </a:spcAft>
              <a:buNone/>
            </a:pPr>
            <a:r>
              <a:t/>
            </a:r>
            <a:endParaRPr sz="2000">
              <a:solidFill>
                <a:schemeClr val="dk1"/>
              </a:solidFill>
              <a:latin typeface="Carlito"/>
              <a:ea typeface="Carlito"/>
              <a:cs typeface="Carlito"/>
              <a:sym typeface="Carlito"/>
            </a:endParaRPr>
          </a:p>
          <a:p>
            <a:pPr indent="0" lvl="0" marL="0" marR="0" rtl="0" algn="l">
              <a:lnSpc>
                <a:spcPct val="100000"/>
              </a:lnSpc>
              <a:spcBef>
                <a:spcPts val="40"/>
              </a:spcBef>
              <a:spcAft>
                <a:spcPts val="0"/>
              </a:spcAft>
              <a:buNone/>
            </a:pPr>
            <a:r>
              <a:t/>
            </a:r>
            <a:endParaRPr sz="1750">
              <a:solidFill>
                <a:schemeClr val="dk1"/>
              </a:solidFill>
              <a:latin typeface="Carlito"/>
              <a:ea typeface="Carlito"/>
              <a:cs typeface="Carlito"/>
              <a:sym typeface="Carlito"/>
            </a:endParaRPr>
          </a:p>
          <a:p>
            <a:pPr indent="0" lvl="0" marL="12700" marR="0" rtl="0" algn="l">
              <a:lnSpc>
                <a:spcPct val="100000"/>
              </a:lnSpc>
              <a:spcBef>
                <a:spcPts val="5"/>
              </a:spcBef>
              <a:spcAft>
                <a:spcPts val="0"/>
              </a:spcAft>
              <a:buNone/>
            </a:pPr>
            <a:r>
              <a:rPr lang="en-IN" sz="2000" u="sng">
                <a:solidFill>
                  <a:srgbClr val="404040"/>
                </a:solidFill>
                <a:latin typeface="Carlito"/>
                <a:ea typeface="Carlito"/>
                <a:cs typeface="Carlito"/>
                <a:sym typeface="Carlito"/>
              </a:rPr>
              <a:t>Special Thanks to All Instructors:</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u="sng">
                <a:solidFill>
                  <a:srgbClr val="800080"/>
                </a:solidFill>
                <a:latin typeface="Carlito"/>
                <a:ea typeface="Carlito"/>
                <a:cs typeface="Carlito"/>
                <a:sym typeface="Carlito"/>
                <a:hlinkClick r:id="rId3">
                  <a:extLst>
                    <a:ext uri="{A12FA001-AC4F-418D-AE19-62706E023703}">
                      <ahyp:hlinkClr val="tx"/>
                    </a:ext>
                  </a:extLst>
                </a:hlinkClick>
              </a:rPr>
              <a:t>https://www.coursera.org/professional-certificates/ibm-data-science?#instructors</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1019149" y="260984"/>
            <a:ext cx="10153700" cy="1380489"/>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89" name="Google Shape;89;p5"/>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0" name="Google Shape;90;p5"/>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nvSpPr>
        <p:spPr>
          <a:xfrm>
            <a:off x="1176027" y="3004175"/>
            <a:ext cx="7380900" cy="1245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96" name="Google Shape;96;p6"/>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97" name="Google Shape;97;p6"/>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7"/>
          <p:cNvSpPr txBox="1"/>
          <p:nvPr>
            <p:ph type="title"/>
          </p:nvPr>
        </p:nvSpPr>
        <p:spPr>
          <a:xfrm>
            <a:off x="947115" y="860805"/>
            <a:ext cx="603123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04" name="Google Shape;104;p7"/>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5" name="Google Shape;105;p7"/>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8"/>
          <p:cNvGrpSpPr/>
          <p:nvPr/>
        </p:nvGrpSpPr>
        <p:grpSpPr>
          <a:xfrm>
            <a:off x="0" y="0"/>
            <a:ext cx="4104258" cy="6858000"/>
            <a:chOff x="0" y="0"/>
            <a:chExt cx="4104258" cy="6858000"/>
          </a:xfrm>
        </p:grpSpPr>
        <p:sp>
          <p:nvSpPr>
            <p:cNvPr id="111" name="Google Shape;111;p8"/>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8"/>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8"/>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14" name="Google Shape;114;p8"/>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5" name="Google Shape;115;p8"/>
          <p:cNvGrpSpPr/>
          <p:nvPr/>
        </p:nvGrpSpPr>
        <p:grpSpPr>
          <a:xfrm>
            <a:off x="4782311" y="1478280"/>
            <a:ext cx="1851660" cy="1607820"/>
            <a:chOff x="4782311" y="1478280"/>
            <a:chExt cx="1851660" cy="1607820"/>
          </a:xfrm>
        </p:grpSpPr>
        <p:sp>
          <p:nvSpPr>
            <p:cNvPr id="116" name="Google Shape;116;p8"/>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8"/>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8"/>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8"/>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8"/>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21" name="Google Shape;121;p8"/>
          <p:cNvGrpSpPr/>
          <p:nvPr/>
        </p:nvGrpSpPr>
        <p:grpSpPr>
          <a:xfrm>
            <a:off x="4782311" y="2807207"/>
            <a:ext cx="1851660" cy="1665732"/>
            <a:chOff x="4782311" y="2807207"/>
            <a:chExt cx="1851660" cy="1665732"/>
          </a:xfrm>
        </p:grpSpPr>
        <p:sp>
          <p:nvSpPr>
            <p:cNvPr id="122" name="Google Shape;122;p8"/>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8"/>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8"/>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8"/>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8"/>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7" name="Google Shape;127;p8"/>
          <p:cNvSpPr txBox="1"/>
          <p:nvPr/>
        </p:nvSpPr>
        <p:spPr>
          <a:xfrm>
            <a:off x="5015865" y="2886583"/>
            <a:ext cx="1332865" cy="882015"/>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28" name="Google Shape;128;p8"/>
          <p:cNvGrpSpPr/>
          <p:nvPr/>
        </p:nvGrpSpPr>
        <p:grpSpPr>
          <a:xfrm>
            <a:off x="4782311" y="4137659"/>
            <a:ext cx="2790443" cy="1141476"/>
            <a:chOff x="4782311" y="4137659"/>
            <a:chExt cx="2790443" cy="1141476"/>
          </a:xfrm>
        </p:grpSpPr>
        <p:sp>
          <p:nvSpPr>
            <p:cNvPr id="129" name="Google Shape;129;p8"/>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8"/>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8"/>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8"/>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8"/>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4" name="Google Shape;134;p8"/>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35" name="Google Shape;135;p8"/>
          <p:cNvGrpSpPr/>
          <p:nvPr/>
        </p:nvGrpSpPr>
        <p:grpSpPr>
          <a:xfrm>
            <a:off x="7139940" y="3073907"/>
            <a:ext cx="1859280" cy="2205228"/>
            <a:chOff x="7139940" y="3073907"/>
            <a:chExt cx="1859280" cy="2205228"/>
          </a:xfrm>
        </p:grpSpPr>
        <p:sp>
          <p:nvSpPr>
            <p:cNvPr id="136" name="Google Shape;136;p8"/>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8"/>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8"/>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8"/>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 name="Google Shape;141;p8"/>
          <p:cNvSpPr txBox="1"/>
          <p:nvPr/>
        </p:nvSpPr>
        <p:spPr>
          <a:xfrm>
            <a:off x="7300721" y="4425442"/>
            <a:ext cx="1483995" cy="462915"/>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42" name="Google Shape;142;p8"/>
          <p:cNvGrpSpPr/>
          <p:nvPr/>
        </p:nvGrpSpPr>
        <p:grpSpPr>
          <a:xfrm>
            <a:off x="7139940" y="1744979"/>
            <a:ext cx="1868423" cy="2205228"/>
            <a:chOff x="7139940" y="1744979"/>
            <a:chExt cx="1868423" cy="2205228"/>
          </a:xfrm>
        </p:grpSpPr>
        <p:sp>
          <p:nvSpPr>
            <p:cNvPr id="143" name="Google Shape;143;p8"/>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8"/>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8"/>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8"/>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8"/>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49" name="Google Shape;149;p8"/>
          <p:cNvGrpSpPr/>
          <p:nvPr/>
        </p:nvGrpSpPr>
        <p:grpSpPr>
          <a:xfrm>
            <a:off x="7139940" y="1478280"/>
            <a:ext cx="2790443" cy="1143000"/>
            <a:chOff x="7139940" y="1478280"/>
            <a:chExt cx="2790443" cy="1143000"/>
          </a:xfrm>
        </p:grpSpPr>
        <p:sp>
          <p:nvSpPr>
            <p:cNvPr id="150" name="Google Shape;150;p8"/>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5" name="Google Shape;155;p8"/>
          <p:cNvSpPr txBox="1"/>
          <p:nvPr>
            <p:ph type="title"/>
          </p:nvPr>
        </p:nvSpPr>
        <p:spPr>
          <a:xfrm>
            <a:off x="7354061" y="1660905"/>
            <a:ext cx="1373505" cy="6731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56" name="Google Shape;156;p8"/>
          <p:cNvGrpSpPr/>
          <p:nvPr/>
        </p:nvGrpSpPr>
        <p:grpSpPr>
          <a:xfrm>
            <a:off x="9496043" y="1478280"/>
            <a:ext cx="1894331" cy="1143000"/>
            <a:chOff x="9496043" y="1478280"/>
            <a:chExt cx="1894331" cy="1143000"/>
          </a:xfrm>
        </p:grpSpPr>
        <p:sp>
          <p:nvSpPr>
            <p:cNvPr id="157" name="Google Shape;157;p8"/>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8"/>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8"/>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grpSp>
        <p:nvGrpSpPr>
          <p:cNvPr id="165" name="Google Shape;165;p9"/>
          <p:cNvGrpSpPr/>
          <p:nvPr/>
        </p:nvGrpSpPr>
        <p:grpSpPr>
          <a:xfrm>
            <a:off x="0" y="228600"/>
            <a:ext cx="4104258" cy="6858000"/>
            <a:chOff x="0" y="0"/>
            <a:chExt cx="4104258" cy="6858000"/>
          </a:xfrm>
        </p:grpSpPr>
        <p:sp>
          <p:nvSpPr>
            <p:cNvPr id="166" name="Google Shape;166;p9"/>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8" name="Google Shape;168;p9"/>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169" name="Google Shape;169;p9"/>
          <p:cNvGrpSpPr/>
          <p:nvPr/>
        </p:nvGrpSpPr>
        <p:grpSpPr>
          <a:xfrm>
            <a:off x="5111496" y="713231"/>
            <a:ext cx="2621280" cy="2318005"/>
            <a:chOff x="5111496" y="713231"/>
            <a:chExt cx="2621280" cy="2318005"/>
          </a:xfrm>
        </p:grpSpPr>
        <p:sp>
          <p:nvSpPr>
            <p:cNvPr id="170" name="Google Shape;170;p9"/>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9"/>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9"/>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9"/>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5" name="Google Shape;175;p9"/>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176" name="Google Shape;176;p9"/>
          <p:cNvGrpSpPr/>
          <p:nvPr/>
        </p:nvGrpSpPr>
        <p:grpSpPr>
          <a:xfrm>
            <a:off x="5111496" y="2589276"/>
            <a:ext cx="2580131" cy="2318004"/>
            <a:chOff x="5111496" y="2589276"/>
            <a:chExt cx="2580131" cy="2318004"/>
          </a:xfrm>
        </p:grpSpPr>
        <p:sp>
          <p:nvSpPr>
            <p:cNvPr id="177" name="Google Shape;177;p9"/>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 name="Google Shape;182;p9"/>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183" name="Google Shape;183;p9"/>
          <p:cNvGrpSpPr/>
          <p:nvPr/>
        </p:nvGrpSpPr>
        <p:grpSpPr>
          <a:xfrm>
            <a:off x="5111496" y="4465320"/>
            <a:ext cx="3906011" cy="1580388"/>
            <a:chOff x="5111496" y="4465320"/>
            <a:chExt cx="3906011" cy="1580388"/>
          </a:xfrm>
        </p:grpSpPr>
        <p:sp>
          <p:nvSpPr>
            <p:cNvPr id="184" name="Google Shape;184;p9"/>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9"/>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9"/>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9"/>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190" name="Google Shape;190;p9"/>
          <p:cNvGrpSpPr/>
          <p:nvPr/>
        </p:nvGrpSpPr>
        <p:grpSpPr>
          <a:xfrm>
            <a:off x="8438388" y="2965704"/>
            <a:ext cx="2580131" cy="3080004"/>
            <a:chOff x="8438388" y="2965704"/>
            <a:chExt cx="2580131" cy="3080004"/>
          </a:xfrm>
        </p:grpSpPr>
        <p:sp>
          <p:nvSpPr>
            <p:cNvPr id="191" name="Google Shape;191;p9"/>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9"/>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9"/>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9"/>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197" name="Google Shape;197;p9"/>
          <p:cNvGrpSpPr/>
          <p:nvPr/>
        </p:nvGrpSpPr>
        <p:grpSpPr>
          <a:xfrm>
            <a:off x="8438388" y="1089660"/>
            <a:ext cx="2580131" cy="3112008"/>
            <a:chOff x="8438388" y="1089660"/>
            <a:chExt cx="2580131" cy="3112008"/>
          </a:xfrm>
        </p:grpSpPr>
        <p:sp>
          <p:nvSpPr>
            <p:cNvPr id="198" name="Google Shape;198;p9"/>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9"/>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9"/>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9"/>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9"/>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04" name="Google Shape;204;p9"/>
          <p:cNvGrpSpPr/>
          <p:nvPr/>
        </p:nvGrpSpPr>
        <p:grpSpPr>
          <a:xfrm>
            <a:off x="8438388" y="713231"/>
            <a:ext cx="2580131" cy="1580388"/>
            <a:chOff x="8438388" y="713231"/>
            <a:chExt cx="2580131" cy="1580388"/>
          </a:xfrm>
        </p:grpSpPr>
        <p:sp>
          <p:nvSpPr>
            <p:cNvPr id="205" name="Google Shape;205;p9"/>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9"/>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8" name="Google Shape;208;p9"/>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09" name="Google Shape;209;p9"/>
          <p:cNvSpPr txBox="1"/>
          <p:nvPr/>
        </p:nvSpPr>
        <p:spPr>
          <a:xfrm>
            <a:off x="535635" y="4830826"/>
            <a:ext cx="2988900" cy="243600"/>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t/>
            </a:r>
            <a:endParaRPr sz="15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2021-08-26T16:53:12Z</dcterms:created>
  <dc:creator>YAN Luo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