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937-F321-E28E-5F02-8F9F8D82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44092-98DA-D8A5-0408-510E11E24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Name: mohan Kumar</a:t>
            </a:r>
          </a:p>
          <a:p>
            <a:r>
              <a:rPr lang="en-GB"/>
              <a:t>College code:6202</a:t>
            </a:r>
          </a:p>
          <a:p>
            <a:r>
              <a:rPr lang="en-GB"/>
              <a:t>Regester number:620221104017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E5A-644D-5DCE-0DAD-4B5BA53F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Future </a:t>
            </a:r>
            <a:r>
              <a:rPr lang="en-GB" dirty="0" err="1"/>
              <a:t>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3644-78CE-C90B-6B39-5D095F2E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you please provide more details or clarify your request?</a:t>
            </a:r>
          </a:p>
          <a:p>
            <a:r>
              <a:rPr lang="en-GB" dirty="0"/>
              <a:t>Do you have a specific aspect of reservation that you’d like to enhance?</a:t>
            </a:r>
          </a:p>
          <a:p>
            <a:r>
              <a:rPr lang="en-GB" dirty="0"/>
              <a:t>Are you asking about potential future enhancements to a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C950-47C0-F755-C1A9-A95900E5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</a:t>
            </a:r>
            <a:r>
              <a:rPr lang="en-GB" dirty="0" err="1"/>
              <a:t>ConCluRioN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F229-5054-DF75-1CD8-88E51EA4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Reservations are crucial in various industries, including hospitality, travel, and dining, as they ensure efficient use of resources and provide convenience for both businesses and customers.</a:t>
            </a:r>
          </a:p>
          <a:p>
            <a:r>
              <a:rPr lang="en-GB" dirty="0"/>
              <a:t>Integrating with other technologies such as AI </a:t>
            </a:r>
            <a:r>
              <a:rPr lang="en-GB" dirty="0" err="1"/>
              <a:t>chatbots</a:t>
            </a:r>
            <a:r>
              <a:rPr lang="en-GB" dirty="0"/>
              <a:t> for customer support.</a:t>
            </a:r>
          </a:p>
          <a:p>
            <a:r>
              <a:rPr lang="en-GB" dirty="0"/>
              <a:t>It sounds like you’re asking for a conclusion or summary regarding reservations. </a:t>
            </a:r>
          </a:p>
        </p:txBody>
      </p:sp>
    </p:spTree>
    <p:extLst>
      <p:ext uri="{BB962C8B-B14F-4D97-AF65-F5344CB8AC3E}">
        <p14:creationId xmlns:p14="http://schemas.microsoft.com/office/powerpoint/2010/main" val="201719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8B55-C5E3-CEBE-9898-09ECDAFD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thank </a:t>
            </a:r>
            <a:r>
              <a:rPr lang="en-GB"/>
              <a:t>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3F7C-9234-A284-AC6F-A2C58F7F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7376-653C-0C6E-F268-075E4BF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              Abstract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5829-FA08-B340-EF86-AAA57A82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seems like you’re asking for help with abstracting or summarizing a topic related to reservations.</a:t>
            </a:r>
          </a:p>
          <a:p>
            <a:r>
              <a:rPr lang="en-GB"/>
              <a:t>Could you please provide more context or specify what kind of reservations you’re referring to?</a:t>
            </a:r>
          </a:p>
          <a:p>
            <a:r>
              <a:rPr lang="en-GB"/>
              <a:t>This could include hotel reservations, restaurant reservations, event reservations, or something else entirely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16F4-8996-F6C3-C81F-B5EE04C8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                    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08D3-4FAB-1928-D98F-2B9E7214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.could encompass various challenges such as inefficient booking systems, overbooking issues</a:t>
            </a:r>
          </a:p>
          <a:p>
            <a:pPr marL="0" indent="0">
              <a:buNone/>
            </a:pPr>
            <a:r>
              <a:rPr lang="en-GB"/>
              <a:t>.Identifying the specific issues you’re facing within the context of reservations would help in providing a more targeted problem statement.</a:t>
            </a:r>
          </a:p>
          <a:p>
            <a:pPr marL="0" indent="0">
              <a:buNone/>
            </a:pPr>
            <a:r>
              <a:rPr lang="en-GB"/>
              <a:t>.Difficulty in managing cancellations or modifications, or inadequate customer satisfaction due to long waiting times or inaccurate information.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B85-BF88-4A78-2582-32F466CB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4293" y="1284085"/>
            <a:ext cx="9905998" cy="1478570"/>
          </a:xfrm>
        </p:spPr>
        <p:txBody>
          <a:bodyPr/>
          <a:lstStyle/>
          <a:p>
            <a:r>
              <a:rPr lang="en-GB"/>
              <a:t>                       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F96E-9827-4F10-1258-32C05D06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/>
              <a:t>.The project would aim to improve efficiency, accuracy, and customer satisfaction while reducing manual effort and operational costs associated with managing reservations.</a:t>
            </a:r>
          </a:p>
          <a:p>
            <a:pPr marL="0" indent="0">
              <a:buNone/>
            </a:pPr>
            <a:r>
              <a:rPr lang="en-GB"/>
              <a:t>.Integration with payment gateways, and reporting capabilities for tracking reservations and analyzing trends.</a:t>
            </a:r>
          </a:p>
          <a:p>
            <a:pPr marL="0" indent="0">
              <a:buNone/>
            </a:pPr>
            <a:r>
              <a:rPr lang="en-GB"/>
              <a:t>.A project overview for a reservation system could entail designing, developing, and implementing a robust booking platform to streamline the reservation process for a specific industry such as hotels, restaurants, or event venues.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DF1A-CB56-E7B2-58F7-DF830C6E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                TecHnoloGy 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BCE-B273-5DED-39A0-535D2A92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Security Measures: Implementation of security protocols such as HTTPS, data encryption, and user authentication to protect sensitive information and ensure secure transactions.</a:t>
            </a:r>
          </a:p>
          <a:p>
            <a:r>
              <a:rPr lang="en-GB"/>
              <a:t>Mobile Compatibility: Building mobile-friendly interfaces or developing dedicated mobile apps to enable customers to make reservations using smartphones or tablets.</a:t>
            </a:r>
          </a:p>
          <a:p>
            <a:r>
              <a:rPr lang="en-GB"/>
              <a:t>Analytics and Reporting Tools: Integration with analytics tools like Google Analytics or custom reporting functionalities to track reservation metrics, analyze trends, and make data-driven decisions.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D03D-C2A2-8816-42CA-8211FD4B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       ModelIng &amp;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3F4D-E767-49AC-6688-80E8F0E9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Could you please provide more context or specify what kind of modeling and results</a:t>
            </a:r>
          </a:p>
          <a:p>
            <a:r>
              <a:rPr lang="en-GB"/>
              <a:t>It seems like you’re asking about modeling and obtaining results through reservation systems.</a:t>
            </a:r>
          </a:p>
          <a:p>
            <a:r>
              <a:rPr lang="en-GB"/>
              <a:t>Referring to within the context of reservation systems?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01A-7C26-9B26-DAB6-7F0D5EB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              Screenshot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59D32-10B4-1B23-080D-881F21800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009" y="1650605"/>
            <a:ext cx="6495932" cy="5005063"/>
          </a:xfrm>
        </p:spPr>
      </p:pic>
    </p:spTree>
    <p:extLst>
      <p:ext uri="{BB962C8B-B14F-4D97-AF65-F5344CB8AC3E}">
        <p14:creationId xmlns:p14="http://schemas.microsoft.com/office/powerpoint/2010/main" val="19361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80FF-A01F-99CC-854E-334D732D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206F9-1E53-2F1E-D074-9FE4DF9A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524" y="0"/>
            <a:ext cx="7205869" cy="6858000"/>
          </a:xfrm>
        </p:spPr>
      </p:pic>
    </p:spTree>
    <p:extLst>
      <p:ext uri="{BB962C8B-B14F-4D97-AF65-F5344CB8AC3E}">
        <p14:creationId xmlns:p14="http://schemas.microsoft.com/office/powerpoint/2010/main" val="384769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1E13-912E-95EE-A9AB-DEEFAA1B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715FF1-431A-841A-67DE-5447FDFF5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487" y="618517"/>
            <a:ext cx="6424937" cy="5770923"/>
          </a:xfrm>
        </p:spPr>
      </p:pic>
    </p:spTree>
    <p:extLst>
      <p:ext uri="{BB962C8B-B14F-4D97-AF65-F5344CB8AC3E}">
        <p14:creationId xmlns:p14="http://schemas.microsoft.com/office/powerpoint/2010/main" val="358060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PowerPoint Presentation</vt:lpstr>
      <vt:lpstr>                   Abstract</vt:lpstr>
      <vt:lpstr>                         Problem statement </vt:lpstr>
      <vt:lpstr>                       Project overview</vt:lpstr>
      <vt:lpstr>                     TecHnoloGy View </vt:lpstr>
      <vt:lpstr>            ModelIng &amp; result</vt:lpstr>
      <vt:lpstr>                   Screenshot </vt:lpstr>
      <vt:lpstr>.</vt:lpstr>
      <vt:lpstr>.</vt:lpstr>
      <vt:lpstr>                  Future EnhaNcement</vt:lpstr>
      <vt:lpstr>                            ConCluRioN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maplakunju123@gmail.com</dc:creator>
  <cp:lastModifiedBy>maplakunju123@gmail.com</cp:lastModifiedBy>
  <cp:revision>3</cp:revision>
  <dcterms:created xsi:type="dcterms:W3CDTF">2024-04-08T06:35:23Z</dcterms:created>
  <dcterms:modified xsi:type="dcterms:W3CDTF">2024-04-08T09:28:45Z</dcterms:modified>
</cp:coreProperties>
</file>