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6A31-01E5-50DF-1AD5-FDF3C2CCC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0D66B-AD34-65C6-344F-E9EA8ACDA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293ED-BEFE-20BF-4C30-1E8FF13A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71" y="3440112"/>
            <a:ext cx="8626927" cy="33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3C87-3CA0-E050-EE33-7B7F6F6D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F1FD9-C25F-FE9D-EFF4-8A49EBD3E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908" y="278905"/>
            <a:ext cx="7292432" cy="6122708"/>
          </a:xfrm>
        </p:spPr>
      </p:pic>
    </p:spTree>
    <p:extLst>
      <p:ext uri="{BB962C8B-B14F-4D97-AF65-F5344CB8AC3E}">
        <p14:creationId xmlns:p14="http://schemas.microsoft.com/office/powerpoint/2010/main" val="79403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DDE4-0D74-D080-D69A-633FFCB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ECCD8-666B-EF55-F262-A855331C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41" y="-266227"/>
            <a:ext cx="10372970" cy="6992888"/>
          </a:xfrm>
        </p:spPr>
      </p:pic>
    </p:spTree>
    <p:extLst>
      <p:ext uri="{BB962C8B-B14F-4D97-AF65-F5344CB8AC3E}">
        <p14:creationId xmlns:p14="http://schemas.microsoft.com/office/powerpoint/2010/main" val="38082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Screenshot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</dc:title>
  <dc:creator>maplakunju123@gmail.com</dc:creator>
  <cp:lastModifiedBy>maplakunju123@gmail.com</cp:lastModifiedBy>
  <cp:revision>2</cp:revision>
  <dcterms:created xsi:type="dcterms:W3CDTF">2024-04-08T11:49:48Z</dcterms:created>
  <dcterms:modified xsi:type="dcterms:W3CDTF">2024-04-08T12:12:33Z</dcterms:modified>
</cp:coreProperties>
</file>