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020B-42F4-88CE-E03A-6FCCBEF5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          Python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FD796-5605-682B-B2B9-DCF4DDA43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3E42A-F98A-F309-C29C-9184D53F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6" y="-177485"/>
            <a:ext cx="108975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3D5-0B63-7806-E361-E886BFAF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7BE36-D5E4-1945-B5B4-15171246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63" y="0"/>
            <a:ext cx="7880311" cy="6858000"/>
          </a:xfrm>
        </p:spPr>
      </p:pic>
    </p:spTree>
    <p:extLst>
      <p:ext uri="{BB962C8B-B14F-4D97-AF65-F5344CB8AC3E}">
        <p14:creationId xmlns:p14="http://schemas.microsoft.com/office/powerpoint/2010/main" val="17193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6314-7601-501A-FED7-235DBECF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DA385-099C-A2ED-6663-6FC9FDD3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38" y="195233"/>
            <a:ext cx="9353430" cy="6662767"/>
          </a:xfrm>
        </p:spPr>
      </p:pic>
    </p:spTree>
    <p:extLst>
      <p:ext uri="{BB962C8B-B14F-4D97-AF65-F5344CB8AC3E}">
        <p14:creationId xmlns:p14="http://schemas.microsoft.com/office/powerpoint/2010/main" val="29963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80C9-A09D-ED62-69DC-05BEC1E9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83065-2904-DBD4-744B-23FD297B8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82" y="618518"/>
            <a:ext cx="9016211" cy="6054898"/>
          </a:xfrm>
        </p:spPr>
      </p:pic>
    </p:spTree>
    <p:extLst>
      <p:ext uri="{BB962C8B-B14F-4D97-AF65-F5344CB8AC3E}">
        <p14:creationId xmlns:p14="http://schemas.microsoft.com/office/powerpoint/2010/main" val="207233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DDC-8989-002F-B870-B79F847E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55A698-C5EA-EE68-D760-64BA9386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-372717"/>
            <a:ext cx="9905998" cy="7230717"/>
          </a:xfrm>
        </p:spPr>
      </p:pic>
    </p:spTree>
    <p:extLst>
      <p:ext uri="{BB962C8B-B14F-4D97-AF65-F5344CB8AC3E}">
        <p14:creationId xmlns:p14="http://schemas.microsoft.com/office/powerpoint/2010/main" val="7751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                 Python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Python </dc:title>
  <dc:creator>maplakunju123@gmail.com</dc:creator>
  <cp:lastModifiedBy>maplakunju123@gmail.com</cp:lastModifiedBy>
  <cp:revision>1</cp:revision>
  <dcterms:created xsi:type="dcterms:W3CDTF">2024-04-08T12:16:38Z</dcterms:created>
  <dcterms:modified xsi:type="dcterms:W3CDTF">2024-04-08T12:25:47Z</dcterms:modified>
</cp:coreProperties>
</file>