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63CD9CC-60C8-4DF7-94CB-41469100E3B8}">
          <p14:sldIdLst>
            <p14:sldId id="256"/>
            <p14:sldId id="257"/>
            <p14:sldId id="258"/>
            <p14:sldId id="259"/>
            <p14:sldId id="261"/>
            <p14:sldId id="260"/>
            <p14:sldId id="263"/>
            <p14:sldId id="264"/>
            <p14:sldId id="262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1961" autoAdjust="0"/>
  </p:normalViewPr>
  <p:slideViewPr>
    <p:cSldViewPr snapToGrid="0">
      <p:cViewPr varScale="1">
        <p:scale>
          <a:sx n="105" d="100"/>
          <a:sy n="105" d="100"/>
        </p:scale>
        <p:origin x="120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046BD-7178-4D20-862B-4DEDE456783D}" type="doc">
      <dgm:prSet loTypeId="urn:microsoft.com/office/officeart/2005/8/layout/lProcess3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683011A-7FDD-482D-8B3D-5210AA5273D5}">
      <dgm:prSet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  <a:latin typeface="Broadway" panose="04040905080B02020502" pitchFamily="82" charset="0"/>
            </a:rPr>
            <a:t>Contents</a:t>
          </a:r>
          <a:r>
            <a:rPr lang="en-US" sz="2800" dirty="0">
              <a:latin typeface="Broadway" panose="04040905080B02020502" pitchFamily="82" charset="0"/>
            </a:rPr>
            <a:t> </a:t>
          </a:r>
          <a:endParaRPr lang="en-IN" sz="2800" dirty="0">
            <a:latin typeface="Broadway" panose="04040905080B02020502" pitchFamily="82" charset="0"/>
          </a:endParaRPr>
        </a:p>
      </dgm:t>
    </dgm:pt>
    <dgm:pt modelId="{1CD5F3BF-0DBA-4C7C-B425-C10F6EB8CBB6}" type="parTrans" cxnId="{D77C7309-8007-4328-9FB8-F95F08BFAE61}">
      <dgm:prSet/>
      <dgm:spPr/>
      <dgm:t>
        <a:bodyPr/>
        <a:lstStyle/>
        <a:p>
          <a:endParaRPr lang="en-IN"/>
        </a:p>
      </dgm:t>
    </dgm:pt>
    <dgm:pt modelId="{C55F1184-8445-496B-9181-CB67666F7024}" type="sibTrans" cxnId="{D77C7309-8007-4328-9FB8-F95F08BFAE61}">
      <dgm:prSet/>
      <dgm:spPr/>
      <dgm:t>
        <a:bodyPr/>
        <a:lstStyle/>
        <a:p>
          <a:endParaRPr lang="en-IN"/>
        </a:p>
      </dgm:t>
    </dgm:pt>
    <dgm:pt modelId="{EB16705E-960A-4BB7-8052-32D32084ADBD}" type="pres">
      <dgm:prSet presAssocID="{31C046BD-7178-4D20-862B-4DEDE456783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8D41294-A4AE-4D0E-B56D-FEFA54F14152}" type="pres">
      <dgm:prSet presAssocID="{B683011A-7FDD-482D-8B3D-5210AA5273D5}" presName="horFlow" presStyleCnt="0"/>
      <dgm:spPr/>
    </dgm:pt>
    <dgm:pt modelId="{DEE7CA0E-86DE-482D-AED2-1D35405C8DF9}" type="pres">
      <dgm:prSet presAssocID="{B683011A-7FDD-482D-8B3D-5210AA5273D5}" presName="bigChev" presStyleLbl="node1" presStyleIdx="0" presStyleCnt="1"/>
      <dgm:spPr/>
    </dgm:pt>
  </dgm:ptLst>
  <dgm:cxnLst>
    <dgm:cxn modelId="{D77C7309-8007-4328-9FB8-F95F08BFAE61}" srcId="{31C046BD-7178-4D20-862B-4DEDE456783D}" destId="{B683011A-7FDD-482D-8B3D-5210AA5273D5}" srcOrd="0" destOrd="0" parTransId="{1CD5F3BF-0DBA-4C7C-B425-C10F6EB8CBB6}" sibTransId="{C55F1184-8445-496B-9181-CB67666F7024}"/>
    <dgm:cxn modelId="{93CF94AC-4601-422B-BEDC-AB50083CCFDC}" type="presOf" srcId="{B683011A-7FDD-482D-8B3D-5210AA5273D5}" destId="{DEE7CA0E-86DE-482D-AED2-1D35405C8DF9}" srcOrd="0" destOrd="0" presId="urn:microsoft.com/office/officeart/2005/8/layout/lProcess3"/>
    <dgm:cxn modelId="{A2C0BFB1-358F-4937-BB1C-9BEB8C56784A}" type="presOf" srcId="{31C046BD-7178-4D20-862B-4DEDE456783D}" destId="{EB16705E-960A-4BB7-8052-32D32084ADBD}" srcOrd="0" destOrd="0" presId="urn:microsoft.com/office/officeart/2005/8/layout/lProcess3"/>
    <dgm:cxn modelId="{83D97BF2-E746-4601-9415-BE6C608A510F}" type="presParOf" srcId="{EB16705E-960A-4BB7-8052-32D32084ADBD}" destId="{B8D41294-A4AE-4D0E-B56D-FEFA54F14152}" srcOrd="0" destOrd="0" presId="urn:microsoft.com/office/officeart/2005/8/layout/lProcess3"/>
    <dgm:cxn modelId="{0FE2827C-8674-4C53-BCEB-8CABCAE8F2F5}" type="presParOf" srcId="{B8D41294-A4AE-4D0E-B56D-FEFA54F14152}" destId="{DEE7CA0E-86DE-482D-AED2-1D35405C8DF9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6275CF-83F0-4F85-8712-DE109B876E21}" type="doc">
      <dgm:prSet loTypeId="urn:microsoft.com/office/officeart/2011/layout/ConvergingText" loCatId="officeonlin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C0425E-282A-4FE3-AEE6-F2FE17D8A1A5}">
      <dgm:prSet/>
      <dgm:spPr/>
      <dgm:t>
        <a:bodyPr/>
        <a:lstStyle/>
        <a:p>
          <a:r>
            <a:rPr lang="en-US" dirty="0"/>
            <a:t>Weekly Production Count</a:t>
          </a:r>
          <a:endParaRPr lang="en-IN" dirty="0"/>
        </a:p>
      </dgm:t>
    </dgm:pt>
    <dgm:pt modelId="{86A5477A-D78B-473D-8614-EDB4DDC126B5}" type="parTrans" cxnId="{C9385881-2D24-4D1D-B0FE-F420D89E51F6}">
      <dgm:prSet/>
      <dgm:spPr/>
      <dgm:t>
        <a:bodyPr/>
        <a:lstStyle/>
        <a:p>
          <a:endParaRPr lang="en-IN"/>
        </a:p>
      </dgm:t>
    </dgm:pt>
    <dgm:pt modelId="{5891A617-E910-4813-AD2C-8CDC22291C02}" type="sibTrans" cxnId="{C9385881-2D24-4D1D-B0FE-F420D89E51F6}">
      <dgm:prSet/>
      <dgm:spPr/>
      <dgm:t>
        <a:bodyPr/>
        <a:lstStyle/>
        <a:p>
          <a:endParaRPr lang="en-IN"/>
        </a:p>
      </dgm:t>
    </dgm:pt>
    <dgm:pt modelId="{294AEA07-22D3-4D07-8186-E51B9F42EE61}" type="pres">
      <dgm:prSet presAssocID="{9C6275CF-83F0-4F85-8712-DE109B876E21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A6930D38-0FC5-48A4-93AE-D4C6D3909A1F}" type="pres">
      <dgm:prSet presAssocID="{E8C0425E-282A-4FE3-AEE6-F2FE17D8A1A5}" presName="composite" presStyleCnt="0"/>
      <dgm:spPr/>
    </dgm:pt>
    <dgm:pt modelId="{44AC9C4B-431C-46CD-A0CB-78BA549E86AD}" type="pres">
      <dgm:prSet presAssocID="{E8C0425E-282A-4FE3-AEE6-F2FE17D8A1A5}" presName="ParentAccent1" presStyleLbl="alignNode1" presStyleIdx="0" presStyleCnt="11"/>
      <dgm:spPr/>
    </dgm:pt>
    <dgm:pt modelId="{4C18D332-377E-45D4-82F3-D16BFF993EAF}" type="pres">
      <dgm:prSet presAssocID="{E8C0425E-282A-4FE3-AEE6-F2FE17D8A1A5}" presName="ParentAccent2" presStyleLbl="alignNode1" presStyleIdx="1" presStyleCnt="11"/>
      <dgm:spPr/>
    </dgm:pt>
    <dgm:pt modelId="{B5C2A00E-CE98-4504-8764-5C7024884DC1}" type="pres">
      <dgm:prSet presAssocID="{E8C0425E-282A-4FE3-AEE6-F2FE17D8A1A5}" presName="ParentAccent3" presStyleLbl="alignNode1" presStyleIdx="2" presStyleCnt="11"/>
      <dgm:spPr/>
    </dgm:pt>
    <dgm:pt modelId="{259BE4DC-8C6F-4087-A1D8-6373EA154E20}" type="pres">
      <dgm:prSet presAssocID="{E8C0425E-282A-4FE3-AEE6-F2FE17D8A1A5}" presName="ParentAccent4" presStyleLbl="alignNode1" presStyleIdx="3" presStyleCnt="11"/>
      <dgm:spPr/>
    </dgm:pt>
    <dgm:pt modelId="{0F97FC73-9CB9-4EA5-A3B3-5D92D97F1670}" type="pres">
      <dgm:prSet presAssocID="{E8C0425E-282A-4FE3-AEE6-F2FE17D8A1A5}" presName="ParentAccent5" presStyleLbl="alignNode1" presStyleIdx="4" presStyleCnt="11"/>
      <dgm:spPr/>
    </dgm:pt>
    <dgm:pt modelId="{A6E3A185-C2A2-4704-A0A5-AE6AD0037C60}" type="pres">
      <dgm:prSet presAssocID="{E8C0425E-282A-4FE3-AEE6-F2FE17D8A1A5}" presName="ParentAccent6" presStyleLbl="alignNode1" presStyleIdx="5" presStyleCnt="11"/>
      <dgm:spPr/>
    </dgm:pt>
    <dgm:pt modelId="{ADBFFBF7-09B6-43D2-BC60-102D8FD7C44B}" type="pres">
      <dgm:prSet presAssocID="{E8C0425E-282A-4FE3-AEE6-F2FE17D8A1A5}" presName="ParentAccent7" presStyleLbl="alignNode1" presStyleIdx="6" presStyleCnt="11"/>
      <dgm:spPr/>
    </dgm:pt>
    <dgm:pt modelId="{ED1B566B-40DB-4BD6-B649-954FF8365D1A}" type="pres">
      <dgm:prSet presAssocID="{E8C0425E-282A-4FE3-AEE6-F2FE17D8A1A5}" presName="ParentAccent8" presStyleLbl="alignNode1" presStyleIdx="7" presStyleCnt="11"/>
      <dgm:spPr/>
    </dgm:pt>
    <dgm:pt modelId="{8AC7CE2C-1A03-41EE-B332-1F5C3B143001}" type="pres">
      <dgm:prSet presAssocID="{E8C0425E-282A-4FE3-AEE6-F2FE17D8A1A5}" presName="ParentAccent9" presStyleLbl="alignNode1" presStyleIdx="8" presStyleCnt="11"/>
      <dgm:spPr/>
    </dgm:pt>
    <dgm:pt modelId="{25970306-8D68-4C2B-9E07-AB9AA9A889B1}" type="pres">
      <dgm:prSet presAssocID="{E8C0425E-282A-4FE3-AEE6-F2FE17D8A1A5}" presName="ParentAccent10" presStyleLbl="alignNode1" presStyleIdx="9" presStyleCnt="11"/>
      <dgm:spPr/>
    </dgm:pt>
    <dgm:pt modelId="{DBA69CC9-F005-4843-A820-D78CBE5E350A}" type="pres">
      <dgm:prSet presAssocID="{E8C0425E-282A-4FE3-AEE6-F2FE17D8A1A5}" presName="Parent" presStyleLbl="alignNode1" presStyleIdx="10" presStyleCnt="11">
        <dgm:presLayoutVars>
          <dgm:chMax val="5"/>
          <dgm:chPref val="3"/>
          <dgm:bulletEnabled val="1"/>
        </dgm:presLayoutVars>
      </dgm:prSet>
      <dgm:spPr/>
    </dgm:pt>
  </dgm:ptLst>
  <dgm:cxnLst>
    <dgm:cxn modelId="{B0A21A2A-8533-4A9A-973E-00ACAEADFC89}" type="presOf" srcId="{9C6275CF-83F0-4F85-8712-DE109B876E21}" destId="{294AEA07-22D3-4D07-8186-E51B9F42EE61}" srcOrd="0" destOrd="0" presId="urn:microsoft.com/office/officeart/2011/layout/ConvergingText"/>
    <dgm:cxn modelId="{C9385881-2D24-4D1D-B0FE-F420D89E51F6}" srcId="{9C6275CF-83F0-4F85-8712-DE109B876E21}" destId="{E8C0425E-282A-4FE3-AEE6-F2FE17D8A1A5}" srcOrd="0" destOrd="0" parTransId="{86A5477A-D78B-473D-8614-EDB4DDC126B5}" sibTransId="{5891A617-E910-4813-AD2C-8CDC22291C02}"/>
    <dgm:cxn modelId="{6AAF71B8-E9B0-41A4-BAB3-F517341F5ECF}" type="presOf" srcId="{E8C0425E-282A-4FE3-AEE6-F2FE17D8A1A5}" destId="{DBA69CC9-F005-4843-A820-D78CBE5E350A}" srcOrd="0" destOrd="0" presId="urn:microsoft.com/office/officeart/2011/layout/ConvergingText"/>
    <dgm:cxn modelId="{00954891-5F48-40DB-B093-CA4DDFB6840D}" type="presParOf" srcId="{294AEA07-22D3-4D07-8186-E51B9F42EE61}" destId="{A6930D38-0FC5-48A4-93AE-D4C6D3909A1F}" srcOrd="0" destOrd="0" presId="urn:microsoft.com/office/officeart/2011/layout/ConvergingText"/>
    <dgm:cxn modelId="{5E653894-2AAF-429F-B996-BED761FBCC5F}" type="presParOf" srcId="{A6930D38-0FC5-48A4-93AE-D4C6D3909A1F}" destId="{44AC9C4B-431C-46CD-A0CB-78BA549E86AD}" srcOrd="0" destOrd="0" presId="urn:microsoft.com/office/officeart/2011/layout/ConvergingText"/>
    <dgm:cxn modelId="{93DC8C56-2CDD-412F-8522-1B1583416BBB}" type="presParOf" srcId="{A6930D38-0FC5-48A4-93AE-D4C6D3909A1F}" destId="{4C18D332-377E-45D4-82F3-D16BFF993EAF}" srcOrd="1" destOrd="0" presId="urn:microsoft.com/office/officeart/2011/layout/ConvergingText"/>
    <dgm:cxn modelId="{5EF382CA-39C8-4D85-8D45-85459D6CF455}" type="presParOf" srcId="{A6930D38-0FC5-48A4-93AE-D4C6D3909A1F}" destId="{B5C2A00E-CE98-4504-8764-5C7024884DC1}" srcOrd="2" destOrd="0" presId="urn:microsoft.com/office/officeart/2011/layout/ConvergingText"/>
    <dgm:cxn modelId="{95215B94-013B-4E5C-AC97-28E9512A9CEC}" type="presParOf" srcId="{A6930D38-0FC5-48A4-93AE-D4C6D3909A1F}" destId="{259BE4DC-8C6F-4087-A1D8-6373EA154E20}" srcOrd="3" destOrd="0" presId="urn:microsoft.com/office/officeart/2011/layout/ConvergingText"/>
    <dgm:cxn modelId="{15E262BD-92B6-4228-A9E8-41C36865FCA8}" type="presParOf" srcId="{A6930D38-0FC5-48A4-93AE-D4C6D3909A1F}" destId="{0F97FC73-9CB9-4EA5-A3B3-5D92D97F1670}" srcOrd="4" destOrd="0" presId="urn:microsoft.com/office/officeart/2011/layout/ConvergingText"/>
    <dgm:cxn modelId="{9DCF5E76-2CE4-4ED9-9429-D4696EF74FA0}" type="presParOf" srcId="{A6930D38-0FC5-48A4-93AE-D4C6D3909A1F}" destId="{A6E3A185-C2A2-4704-A0A5-AE6AD0037C60}" srcOrd="5" destOrd="0" presId="urn:microsoft.com/office/officeart/2011/layout/ConvergingText"/>
    <dgm:cxn modelId="{E8033875-CD98-445A-9710-0FF9440A743D}" type="presParOf" srcId="{A6930D38-0FC5-48A4-93AE-D4C6D3909A1F}" destId="{ADBFFBF7-09B6-43D2-BC60-102D8FD7C44B}" srcOrd="6" destOrd="0" presId="urn:microsoft.com/office/officeart/2011/layout/ConvergingText"/>
    <dgm:cxn modelId="{6AED14ED-A3C5-4FDD-8F8C-4DD75CED4383}" type="presParOf" srcId="{A6930D38-0FC5-48A4-93AE-D4C6D3909A1F}" destId="{ED1B566B-40DB-4BD6-B649-954FF8365D1A}" srcOrd="7" destOrd="0" presId="urn:microsoft.com/office/officeart/2011/layout/ConvergingText"/>
    <dgm:cxn modelId="{1D2EF70E-7B90-4210-8940-045D7452392F}" type="presParOf" srcId="{A6930D38-0FC5-48A4-93AE-D4C6D3909A1F}" destId="{8AC7CE2C-1A03-41EE-B332-1F5C3B143001}" srcOrd="8" destOrd="0" presId="urn:microsoft.com/office/officeart/2011/layout/ConvergingText"/>
    <dgm:cxn modelId="{94E9E650-BC57-4467-84EE-1D28C258318A}" type="presParOf" srcId="{A6930D38-0FC5-48A4-93AE-D4C6D3909A1F}" destId="{25970306-8D68-4C2B-9E07-AB9AA9A889B1}" srcOrd="9" destOrd="0" presId="urn:microsoft.com/office/officeart/2011/layout/ConvergingText"/>
    <dgm:cxn modelId="{41A8D612-3209-4F4E-8257-7AD1F090334D}" type="presParOf" srcId="{A6930D38-0FC5-48A4-93AE-D4C6D3909A1F}" destId="{DBA69CC9-F005-4843-A820-D78CBE5E350A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692F13-81BE-4D6E-BF9A-003C45578FEB}" type="doc">
      <dgm:prSet loTypeId="urn:microsoft.com/office/officeart/2011/layout/ConvergingText" loCatId="officeonlin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D75FC40-B598-4783-B748-1CDF0AA06DF2}" type="pres">
      <dgm:prSet presAssocID="{35692F13-81BE-4D6E-BF9A-003C45578FEB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21883278-32B7-4C43-AC70-9CE342E898AF}" type="presOf" srcId="{35692F13-81BE-4D6E-BF9A-003C45578FEB}" destId="{3D75FC40-B598-4783-B748-1CDF0AA06DF2}" srcOrd="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F32F77-E369-4F33-9344-750277865023}" type="doc">
      <dgm:prSet loTypeId="urn:microsoft.com/office/officeart/2005/8/layout/arrow6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FA67F02-0244-4261-A704-4540600BEED5}">
      <dgm:prSet/>
      <dgm:spPr/>
      <dgm:t>
        <a:bodyPr/>
        <a:lstStyle/>
        <a:p>
          <a:r>
            <a:rPr lang="en-US" dirty="0"/>
            <a:t>Accuracy Rate</a:t>
          </a:r>
          <a:endParaRPr lang="en-IN" dirty="0"/>
        </a:p>
      </dgm:t>
    </dgm:pt>
    <dgm:pt modelId="{2FE99178-246E-4369-A49D-90C2CABF5931}" type="parTrans" cxnId="{6293F5D3-8412-49A5-829D-F3806152A83B}">
      <dgm:prSet/>
      <dgm:spPr/>
      <dgm:t>
        <a:bodyPr/>
        <a:lstStyle/>
        <a:p>
          <a:endParaRPr lang="en-IN"/>
        </a:p>
      </dgm:t>
    </dgm:pt>
    <dgm:pt modelId="{E4818405-E0D9-4FFB-9F62-FF7C60EE5F30}" type="sibTrans" cxnId="{6293F5D3-8412-49A5-829D-F3806152A83B}">
      <dgm:prSet/>
      <dgm:spPr/>
      <dgm:t>
        <a:bodyPr/>
        <a:lstStyle/>
        <a:p>
          <a:endParaRPr lang="en-IN"/>
        </a:p>
      </dgm:t>
    </dgm:pt>
    <dgm:pt modelId="{7A1550B9-FB2A-423D-81FA-642F0979E52F}">
      <dgm:prSet/>
      <dgm:spPr/>
      <dgm:t>
        <a:bodyPr/>
        <a:lstStyle/>
        <a:p>
          <a:r>
            <a:rPr lang="en-US" dirty="0"/>
            <a:t>Lung CLQ </a:t>
          </a:r>
          <a:endParaRPr lang="en-IN" dirty="0"/>
        </a:p>
      </dgm:t>
    </dgm:pt>
    <dgm:pt modelId="{3156628F-28C2-4482-90F1-3E8104AE471D}" type="parTrans" cxnId="{E7B214DD-568B-43B3-AEBF-90F3F34F112F}">
      <dgm:prSet/>
      <dgm:spPr/>
      <dgm:t>
        <a:bodyPr/>
        <a:lstStyle/>
        <a:p>
          <a:endParaRPr lang="en-IN"/>
        </a:p>
      </dgm:t>
    </dgm:pt>
    <dgm:pt modelId="{A5FC350A-83D0-4612-8E7A-757E442EF0AF}" type="sibTrans" cxnId="{E7B214DD-568B-43B3-AEBF-90F3F34F112F}">
      <dgm:prSet/>
      <dgm:spPr/>
      <dgm:t>
        <a:bodyPr/>
        <a:lstStyle/>
        <a:p>
          <a:endParaRPr lang="en-IN"/>
        </a:p>
      </dgm:t>
    </dgm:pt>
    <dgm:pt modelId="{9470FBE9-CA8F-4A5A-A69D-C8E81D0EC7C8}" type="pres">
      <dgm:prSet presAssocID="{6CF32F77-E369-4F33-9344-750277865023}" presName="compositeShape" presStyleCnt="0">
        <dgm:presLayoutVars>
          <dgm:chMax val="2"/>
          <dgm:dir/>
          <dgm:resizeHandles val="exact"/>
        </dgm:presLayoutVars>
      </dgm:prSet>
      <dgm:spPr/>
    </dgm:pt>
    <dgm:pt modelId="{EBDC9768-F9AE-4EDB-B59E-E3BBDFE4DDAF}" type="pres">
      <dgm:prSet presAssocID="{6CF32F77-E369-4F33-9344-750277865023}" presName="ribbon" presStyleLbl="node1" presStyleIdx="0" presStyleCnt="1" custScaleX="132603"/>
      <dgm:spPr/>
    </dgm:pt>
    <dgm:pt modelId="{31218C8D-20C1-4DB9-BFE2-29CEC0C651AA}" type="pres">
      <dgm:prSet presAssocID="{6CF32F77-E369-4F33-9344-750277865023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2D901953-8366-488D-9E4F-8023252D3E71}" type="pres">
      <dgm:prSet presAssocID="{6CF32F77-E369-4F33-9344-750277865023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85E6C31-BF13-4E1B-91A9-A0CF66AFC548}" type="presOf" srcId="{7A1550B9-FB2A-423D-81FA-642F0979E52F}" destId="{2D901953-8366-488D-9E4F-8023252D3E71}" srcOrd="0" destOrd="0" presId="urn:microsoft.com/office/officeart/2005/8/layout/arrow6"/>
    <dgm:cxn modelId="{9C348E4D-0972-46EC-AA13-BD300B36F633}" type="presOf" srcId="{6CF32F77-E369-4F33-9344-750277865023}" destId="{9470FBE9-CA8F-4A5A-A69D-C8E81D0EC7C8}" srcOrd="0" destOrd="0" presId="urn:microsoft.com/office/officeart/2005/8/layout/arrow6"/>
    <dgm:cxn modelId="{FE62D56E-66A3-4F8C-BE25-3F78E2CF5FF8}" type="presOf" srcId="{8FA67F02-0244-4261-A704-4540600BEED5}" destId="{31218C8D-20C1-4DB9-BFE2-29CEC0C651AA}" srcOrd="0" destOrd="0" presId="urn:microsoft.com/office/officeart/2005/8/layout/arrow6"/>
    <dgm:cxn modelId="{6293F5D3-8412-49A5-829D-F3806152A83B}" srcId="{6CF32F77-E369-4F33-9344-750277865023}" destId="{8FA67F02-0244-4261-A704-4540600BEED5}" srcOrd="0" destOrd="0" parTransId="{2FE99178-246E-4369-A49D-90C2CABF5931}" sibTransId="{E4818405-E0D9-4FFB-9F62-FF7C60EE5F30}"/>
    <dgm:cxn modelId="{E7B214DD-568B-43B3-AEBF-90F3F34F112F}" srcId="{6CF32F77-E369-4F33-9344-750277865023}" destId="{7A1550B9-FB2A-423D-81FA-642F0979E52F}" srcOrd="1" destOrd="0" parTransId="{3156628F-28C2-4482-90F1-3E8104AE471D}" sibTransId="{A5FC350A-83D0-4612-8E7A-757E442EF0AF}"/>
    <dgm:cxn modelId="{18FF1BA0-1724-43F6-A4BB-9F827DBEE5CB}" type="presParOf" srcId="{9470FBE9-CA8F-4A5A-A69D-C8E81D0EC7C8}" destId="{EBDC9768-F9AE-4EDB-B59E-E3BBDFE4DDAF}" srcOrd="0" destOrd="0" presId="urn:microsoft.com/office/officeart/2005/8/layout/arrow6"/>
    <dgm:cxn modelId="{E9F6FDE4-635A-46A7-A6D8-4392C86EC84A}" type="presParOf" srcId="{9470FBE9-CA8F-4A5A-A69D-C8E81D0EC7C8}" destId="{31218C8D-20C1-4DB9-BFE2-29CEC0C651AA}" srcOrd="1" destOrd="0" presId="urn:microsoft.com/office/officeart/2005/8/layout/arrow6"/>
    <dgm:cxn modelId="{F4685F12-2C8E-4B6E-A430-8D59C0E6D197}" type="presParOf" srcId="{9470FBE9-CA8F-4A5A-A69D-C8E81D0EC7C8}" destId="{2D901953-8366-488D-9E4F-8023252D3E7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3B712D-DBD4-48C6-BC8B-5FEAA32026D2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5937F9-BCFF-4237-90C5-958FAE1C5FD9}">
      <dgm:prSet/>
      <dgm:spPr/>
      <dgm:t>
        <a:bodyPr/>
        <a:lstStyle/>
        <a:p>
          <a:r>
            <a:rPr lang="en-US" dirty="0"/>
            <a:t>Accuracy Rate</a:t>
          </a:r>
          <a:endParaRPr lang="en-IN" dirty="0"/>
        </a:p>
      </dgm:t>
    </dgm:pt>
    <dgm:pt modelId="{F9DE3BE7-9291-4A4C-9F1B-7198D2DFE3BD}" type="parTrans" cxnId="{445CEF1E-4128-4A0C-86F9-F3CC98A7EDA8}">
      <dgm:prSet/>
      <dgm:spPr/>
      <dgm:t>
        <a:bodyPr/>
        <a:lstStyle/>
        <a:p>
          <a:endParaRPr lang="en-IN"/>
        </a:p>
      </dgm:t>
    </dgm:pt>
    <dgm:pt modelId="{941D4639-07EC-44A0-8D2C-213CE44F9E01}" type="sibTrans" cxnId="{445CEF1E-4128-4A0C-86F9-F3CC98A7EDA8}">
      <dgm:prSet/>
      <dgm:spPr/>
      <dgm:t>
        <a:bodyPr/>
        <a:lstStyle/>
        <a:p>
          <a:endParaRPr lang="en-IN"/>
        </a:p>
      </dgm:t>
    </dgm:pt>
    <dgm:pt modelId="{1A4C18D8-CA6D-46DB-A58A-18AB7493DC72}">
      <dgm:prSet/>
      <dgm:spPr/>
      <dgm:t>
        <a:bodyPr/>
        <a:lstStyle/>
        <a:p>
          <a:r>
            <a:rPr lang="en-US" dirty="0"/>
            <a:t>MM Pancreas</a:t>
          </a:r>
          <a:endParaRPr lang="en-IN" dirty="0"/>
        </a:p>
      </dgm:t>
    </dgm:pt>
    <dgm:pt modelId="{9FB5BD46-3841-462E-AC85-3C909397A4F8}" type="parTrans" cxnId="{8BF4D627-2979-4812-B213-2FA0499D8D0B}">
      <dgm:prSet/>
      <dgm:spPr/>
      <dgm:t>
        <a:bodyPr/>
        <a:lstStyle/>
        <a:p>
          <a:endParaRPr lang="en-IN"/>
        </a:p>
      </dgm:t>
    </dgm:pt>
    <dgm:pt modelId="{6EDD5DF9-D79D-457F-9A10-564B686711BF}" type="sibTrans" cxnId="{8BF4D627-2979-4812-B213-2FA0499D8D0B}">
      <dgm:prSet/>
      <dgm:spPr/>
      <dgm:t>
        <a:bodyPr/>
        <a:lstStyle/>
        <a:p>
          <a:endParaRPr lang="en-IN"/>
        </a:p>
      </dgm:t>
    </dgm:pt>
    <dgm:pt modelId="{E5B5C108-51A3-43B8-8912-68B8E413D66B}" type="pres">
      <dgm:prSet presAssocID="{8A3B712D-DBD4-48C6-BC8B-5FEAA32026D2}" presName="compositeShape" presStyleCnt="0">
        <dgm:presLayoutVars>
          <dgm:chMax val="2"/>
          <dgm:dir/>
          <dgm:resizeHandles val="exact"/>
        </dgm:presLayoutVars>
      </dgm:prSet>
      <dgm:spPr/>
    </dgm:pt>
    <dgm:pt modelId="{0AA1D92D-0EBF-4974-BF64-F98274963547}" type="pres">
      <dgm:prSet presAssocID="{8A3B712D-DBD4-48C6-BC8B-5FEAA32026D2}" presName="ribbon" presStyleLbl="node1" presStyleIdx="0" presStyleCnt="1" custScaleX="137339"/>
      <dgm:spPr/>
    </dgm:pt>
    <dgm:pt modelId="{4DC38681-CEF2-47CE-B9EB-7068FCDE09E5}" type="pres">
      <dgm:prSet presAssocID="{8A3B712D-DBD4-48C6-BC8B-5FEAA32026D2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22618FB3-559D-4928-80C2-B6268B4E066E}" type="pres">
      <dgm:prSet presAssocID="{8A3B712D-DBD4-48C6-BC8B-5FEAA32026D2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45CEF1E-4128-4A0C-86F9-F3CC98A7EDA8}" srcId="{8A3B712D-DBD4-48C6-BC8B-5FEAA32026D2}" destId="{835937F9-BCFF-4237-90C5-958FAE1C5FD9}" srcOrd="0" destOrd="0" parTransId="{F9DE3BE7-9291-4A4C-9F1B-7198D2DFE3BD}" sibTransId="{941D4639-07EC-44A0-8D2C-213CE44F9E01}"/>
    <dgm:cxn modelId="{8BF4D627-2979-4812-B213-2FA0499D8D0B}" srcId="{8A3B712D-DBD4-48C6-BC8B-5FEAA32026D2}" destId="{1A4C18D8-CA6D-46DB-A58A-18AB7493DC72}" srcOrd="1" destOrd="0" parTransId="{9FB5BD46-3841-462E-AC85-3C909397A4F8}" sibTransId="{6EDD5DF9-D79D-457F-9A10-564B686711BF}"/>
    <dgm:cxn modelId="{F643B634-6932-40EE-BDA4-6CE2B8B1CDBB}" type="presOf" srcId="{8A3B712D-DBD4-48C6-BC8B-5FEAA32026D2}" destId="{E5B5C108-51A3-43B8-8912-68B8E413D66B}" srcOrd="0" destOrd="0" presId="urn:microsoft.com/office/officeart/2005/8/layout/arrow6"/>
    <dgm:cxn modelId="{54B6AA4C-42A2-4396-8BA5-0EFFC8A180D3}" type="presOf" srcId="{835937F9-BCFF-4237-90C5-958FAE1C5FD9}" destId="{4DC38681-CEF2-47CE-B9EB-7068FCDE09E5}" srcOrd="0" destOrd="0" presId="urn:microsoft.com/office/officeart/2005/8/layout/arrow6"/>
    <dgm:cxn modelId="{3B8637C3-F7CF-4B37-A3A8-BB2DF6B2C383}" type="presOf" srcId="{1A4C18D8-CA6D-46DB-A58A-18AB7493DC72}" destId="{22618FB3-559D-4928-80C2-B6268B4E066E}" srcOrd="0" destOrd="0" presId="urn:microsoft.com/office/officeart/2005/8/layout/arrow6"/>
    <dgm:cxn modelId="{707DA94A-28B9-4D6A-BE2C-50E76D9662AA}" type="presParOf" srcId="{E5B5C108-51A3-43B8-8912-68B8E413D66B}" destId="{0AA1D92D-0EBF-4974-BF64-F98274963547}" srcOrd="0" destOrd="0" presId="urn:microsoft.com/office/officeart/2005/8/layout/arrow6"/>
    <dgm:cxn modelId="{36AAFC02-2EC9-4330-98F2-032EBD5E577D}" type="presParOf" srcId="{E5B5C108-51A3-43B8-8912-68B8E413D66B}" destId="{4DC38681-CEF2-47CE-B9EB-7068FCDE09E5}" srcOrd="1" destOrd="0" presId="urn:microsoft.com/office/officeart/2005/8/layout/arrow6"/>
    <dgm:cxn modelId="{1583DF12-FCEF-48C1-86A5-615B4E2F52BC}" type="presParOf" srcId="{E5B5C108-51A3-43B8-8912-68B8E413D66B}" destId="{22618FB3-559D-4928-80C2-B6268B4E066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46FAB76-075A-429A-9E49-F456CE7436D9}" type="doc">
      <dgm:prSet loTypeId="urn:microsoft.com/office/officeart/2005/8/layout/arrow6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68FA696-A61C-4973-9E14-5000B40B2B9D}">
      <dgm:prSet/>
      <dgm:spPr/>
      <dgm:t>
        <a:bodyPr/>
        <a:lstStyle/>
        <a:p>
          <a:r>
            <a:rPr lang="en-US" dirty="0"/>
            <a:t>Leave &amp; Incentive Count</a:t>
          </a:r>
          <a:endParaRPr lang="en-IN" dirty="0"/>
        </a:p>
      </dgm:t>
    </dgm:pt>
    <dgm:pt modelId="{BD1391E5-00AE-4E16-A3E1-078963D1923A}" type="parTrans" cxnId="{6566335F-320F-4C2E-898F-A5FDA4A7EDC0}">
      <dgm:prSet/>
      <dgm:spPr/>
      <dgm:t>
        <a:bodyPr/>
        <a:lstStyle/>
        <a:p>
          <a:endParaRPr lang="en-IN"/>
        </a:p>
      </dgm:t>
    </dgm:pt>
    <dgm:pt modelId="{F7C59EA1-E99A-41EE-9D33-9A5CF045AD38}" type="sibTrans" cxnId="{6566335F-320F-4C2E-898F-A5FDA4A7EDC0}">
      <dgm:prSet/>
      <dgm:spPr/>
      <dgm:t>
        <a:bodyPr/>
        <a:lstStyle/>
        <a:p>
          <a:endParaRPr lang="en-IN"/>
        </a:p>
      </dgm:t>
    </dgm:pt>
    <dgm:pt modelId="{67E12C50-FB14-4BAE-8188-A5DD0721E4D6}">
      <dgm:prSet/>
      <dgm:spPr/>
      <dgm:t>
        <a:bodyPr/>
        <a:lstStyle/>
        <a:p>
          <a:r>
            <a:rPr lang="en-US" dirty="0"/>
            <a:t>Lung CLQ</a:t>
          </a:r>
          <a:endParaRPr lang="en-IN" dirty="0"/>
        </a:p>
      </dgm:t>
    </dgm:pt>
    <dgm:pt modelId="{F75A07E3-DE5C-464F-9D57-EBE92A6FFCDD}" type="parTrans" cxnId="{A35EB5BE-0E1C-4290-802C-1E867FF07F24}">
      <dgm:prSet/>
      <dgm:spPr/>
      <dgm:t>
        <a:bodyPr/>
        <a:lstStyle/>
        <a:p>
          <a:endParaRPr lang="en-IN"/>
        </a:p>
      </dgm:t>
    </dgm:pt>
    <dgm:pt modelId="{8CFC303D-4E18-4D6B-BEA0-3155444BA8C3}" type="sibTrans" cxnId="{A35EB5BE-0E1C-4290-802C-1E867FF07F24}">
      <dgm:prSet/>
      <dgm:spPr/>
      <dgm:t>
        <a:bodyPr/>
        <a:lstStyle/>
        <a:p>
          <a:endParaRPr lang="en-IN"/>
        </a:p>
      </dgm:t>
    </dgm:pt>
    <dgm:pt modelId="{EE88644E-A1CE-413E-955E-115ED4090828}" type="pres">
      <dgm:prSet presAssocID="{946FAB76-075A-429A-9E49-F456CE7436D9}" presName="compositeShape" presStyleCnt="0">
        <dgm:presLayoutVars>
          <dgm:chMax val="2"/>
          <dgm:dir/>
          <dgm:resizeHandles val="exact"/>
        </dgm:presLayoutVars>
      </dgm:prSet>
      <dgm:spPr/>
    </dgm:pt>
    <dgm:pt modelId="{EA1920FD-D2BB-457E-AF9E-CA88F0EB002A}" type="pres">
      <dgm:prSet presAssocID="{946FAB76-075A-429A-9E49-F456CE7436D9}" presName="ribbon" presStyleLbl="node1" presStyleIdx="0" presStyleCnt="1" custScaleX="154199"/>
      <dgm:spPr/>
    </dgm:pt>
    <dgm:pt modelId="{E3ED5E8D-AF53-4E00-B12B-A9B7AEB84368}" type="pres">
      <dgm:prSet presAssocID="{946FAB76-075A-429A-9E49-F456CE7436D9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7FD43998-91F5-4F4D-AEA8-BE3BD78A8D6C}" type="pres">
      <dgm:prSet presAssocID="{946FAB76-075A-429A-9E49-F456CE7436D9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566335F-320F-4C2E-898F-A5FDA4A7EDC0}" srcId="{946FAB76-075A-429A-9E49-F456CE7436D9}" destId="{568FA696-A61C-4973-9E14-5000B40B2B9D}" srcOrd="0" destOrd="0" parTransId="{BD1391E5-00AE-4E16-A3E1-078963D1923A}" sibTransId="{F7C59EA1-E99A-41EE-9D33-9A5CF045AD38}"/>
    <dgm:cxn modelId="{479D7742-604A-40B6-B590-9667EC449272}" type="presOf" srcId="{67E12C50-FB14-4BAE-8188-A5DD0721E4D6}" destId="{7FD43998-91F5-4F4D-AEA8-BE3BD78A8D6C}" srcOrd="0" destOrd="0" presId="urn:microsoft.com/office/officeart/2005/8/layout/arrow6"/>
    <dgm:cxn modelId="{6C6E2F6A-93F9-4199-AB11-3C413A513DBE}" type="presOf" srcId="{568FA696-A61C-4973-9E14-5000B40B2B9D}" destId="{E3ED5E8D-AF53-4E00-B12B-A9B7AEB84368}" srcOrd="0" destOrd="0" presId="urn:microsoft.com/office/officeart/2005/8/layout/arrow6"/>
    <dgm:cxn modelId="{FFB0C05A-D32D-4608-927B-74DF864FBB05}" type="presOf" srcId="{946FAB76-075A-429A-9E49-F456CE7436D9}" destId="{EE88644E-A1CE-413E-955E-115ED4090828}" srcOrd="0" destOrd="0" presId="urn:microsoft.com/office/officeart/2005/8/layout/arrow6"/>
    <dgm:cxn modelId="{A35EB5BE-0E1C-4290-802C-1E867FF07F24}" srcId="{946FAB76-075A-429A-9E49-F456CE7436D9}" destId="{67E12C50-FB14-4BAE-8188-A5DD0721E4D6}" srcOrd="1" destOrd="0" parTransId="{F75A07E3-DE5C-464F-9D57-EBE92A6FFCDD}" sibTransId="{8CFC303D-4E18-4D6B-BEA0-3155444BA8C3}"/>
    <dgm:cxn modelId="{DA067CFD-9087-4DCD-A365-618AA0336205}" type="presParOf" srcId="{EE88644E-A1CE-413E-955E-115ED4090828}" destId="{EA1920FD-D2BB-457E-AF9E-CA88F0EB002A}" srcOrd="0" destOrd="0" presId="urn:microsoft.com/office/officeart/2005/8/layout/arrow6"/>
    <dgm:cxn modelId="{B8C3502D-D9B1-4D85-B2EC-FBB125F51E88}" type="presParOf" srcId="{EE88644E-A1CE-413E-955E-115ED4090828}" destId="{E3ED5E8D-AF53-4E00-B12B-A9B7AEB84368}" srcOrd="1" destOrd="0" presId="urn:microsoft.com/office/officeart/2005/8/layout/arrow6"/>
    <dgm:cxn modelId="{28F57AF9-77EA-43AF-A9AD-532E104932CD}" type="presParOf" srcId="{EE88644E-A1CE-413E-955E-115ED4090828}" destId="{7FD43998-91F5-4F4D-AEA8-BE3BD78A8D6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5DA3E81-1174-4BE3-AAED-B834ABE94FB4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CB9463-0790-404B-ADE8-85A960967012}">
      <dgm:prSet/>
      <dgm:spPr/>
      <dgm:t>
        <a:bodyPr/>
        <a:lstStyle/>
        <a:p>
          <a:r>
            <a:rPr lang="en-US" dirty="0"/>
            <a:t>Leave &amp; Incentive Count</a:t>
          </a:r>
          <a:endParaRPr lang="en-IN" dirty="0"/>
        </a:p>
      </dgm:t>
    </dgm:pt>
    <dgm:pt modelId="{62407EAD-7B03-4C93-AFF8-D24658308FB3}" type="parTrans" cxnId="{1E502C26-D034-48A9-9770-0534F51FC672}">
      <dgm:prSet/>
      <dgm:spPr/>
      <dgm:t>
        <a:bodyPr/>
        <a:lstStyle/>
        <a:p>
          <a:endParaRPr lang="en-IN"/>
        </a:p>
      </dgm:t>
    </dgm:pt>
    <dgm:pt modelId="{978A68D5-58E3-4AE1-8CAA-628404922828}" type="sibTrans" cxnId="{1E502C26-D034-48A9-9770-0534F51FC672}">
      <dgm:prSet/>
      <dgm:spPr/>
      <dgm:t>
        <a:bodyPr/>
        <a:lstStyle/>
        <a:p>
          <a:endParaRPr lang="en-IN"/>
        </a:p>
      </dgm:t>
    </dgm:pt>
    <dgm:pt modelId="{5B30BCD5-290A-4A70-93F1-D9C470953DCB}">
      <dgm:prSet/>
      <dgm:spPr/>
      <dgm:t>
        <a:bodyPr/>
        <a:lstStyle/>
        <a:p>
          <a:r>
            <a:rPr lang="en-US" dirty="0"/>
            <a:t>MM Pancreas</a:t>
          </a:r>
          <a:endParaRPr lang="en-IN" dirty="0"/>
        </a:p>
      </dgm:t>
    </dgm:pt>
    <dgm:pt modelId="{E393BD62-1325-4925-AD05-84F7E99A05EC}" type="parTrans" cxnId="{93F6B8B7-65DF-4097-AEC9-0BA68D90E3B5}">
      <dgm:prSet/>
      <dgm:spPr/>
      <dgm:t>
        <a:bodyPr/>
        <a:lstStyle/>
        <a:p>
          <a:endParaRPr lang="en-IN"/>
        </a:p>
      </dgm:t>
    </dgm:pt>
    <dgm:pt modelId="{4A4B6BB1-A654-4B6A-A40D-D6597ED45F15}" type="sibTrans" cxnId="{93F6B8B7-65DF-4097-AEC9-0BA68D90E3B5}">
      <dgm:prSet/>
      <dgm:spPr/>
      <dgm:t>
        <a:bodyPr/>
        <a:lstStyle/>
        <a:p>
          <a:endParaRPr lang="en-IN"/>
        </a:p>
      </dgm:t>
    </dgm:pt>
    <dgm:pt modelId="{79424B36-4E8B-417B-8E49-80C65BA42C6B}" type="pres">
      <dgm:prSet presAssocID="{F5DA3E81-1174-4BE3-AAED-B834ABE94FB4}" presName="compositeShape" presStyleCnt="0">
        <dgm:presLayoutVars>
          <dgm:chMax val="2"/>
          <dgm:dir/>
          <dgm:resizeHandles val="exact"/>
        </dgm:presLayoutVars>
      </dgm:prSet>
      <dgm:spPr/>
    </dgm:pt>
    <dgm:pt modelId="{CC9EB2D1-0CFB-4E19-A527-C555F7633572}" type="pres">
      <dgm:prSet presAssocID="{F5DA3E81-1174-4BE3-AAED-B834ABE94FB4}" presName="ribbon" presStyleLbl="node1" presStyleIdx="0" presStyleCnt="1" custScaleX="189433"/>
      <dgm:spPr/>
    </dgm:pt>
    <dgm:pt modelId="{9AA719EE-F83C-40E4-AB56-15DA95602615}" type="pres">
      <dgm:prSet presAssocID="{F5DA3E81-1174-4BE3-AAED-B834ABE94FB4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576ACAA1-90C6-46E0-A520-C33DC1C1BE9D}" type="pres">
      <dgm:prSet presAssocID="{F5DA3E81-1174-4BE3-AAED-B834ABE94FB4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4B421C-02AB-42C4-9494-9789DE2B7A53}" type="presOf" srcId="{5B30BCD5-290A-4A70-93F1-D9C470953DCB}" destId="{576ACAA1-90C6-46E0-A520-C33DC1C1BE9D}" srcOrd="0" destOrd="0" presId="urn:microsoft.com/office/officeart/2005/8/layout/arrow6"/>
    <dgm:cxn modelId="{E9A98625-1147-42AC-8A9B-21D1770ED471}" type="presOf" srcId="{F5DA3E81-1174-4BE3-AAED-B834ABE94FB4}" destId="{79424B36-4E8B-417B-8E49-80C65BA42C6B}" srcOrd="0" destOrd="0" presId="urn:microsoft.com/office/officeart/2005/8/layout/arrow6"/>
    <dgm:cxn modelId="{1E502C26-D034-48A9-9770-0534F51FC672}" srcId="{F5DA3E81-1174-4BE3-AAED-B834ABE94FB4}" destId="{B6CB9463-0790-404B-ADE8-85A960967012}" srcOrd="0" destOrd="0" parTransId="{62407EAD-7B03-4C93-AFF8-D24658308FB3}" sibTransId="{978A68D5-58E3-4AE1-8CAA-628404922828}"/>
    <dgm:cxn modelId="{CFC3BB99-EB9F-46E8-B3A1-237E29D3F12B}" type="presOf" srcId="{B6CB9463-0790-404B-ADE8-85A960967012}" destId="{9AA719EE-F83C-40E4-AB56-15DA95602615}" srcOrd="0" destOrd="0" presId="urn:microsoft.com/office/officeart/2005/8/layout/arrow6"/>
    <dgm:cxn modelId="{93F6B8B7-65DF-4097-AEC9-0BA68D90E3B5}" srcId="{F5DA3E81-1174-4BE3-AAED-B834ABE94FB4}" destId="{5B30BCD5-290A-4A70-93F1-D9C470953DCB}" srcOrd="1" destOrd="0" parTransId="{E393BD62-1325-4925-AD05-84F7E99A05EC}" sibTransId="{4A4B6BB1-A654-4B6A-A40D-D6597ED45F15}"/>
    <dgm:cxn modelId="{7AA70FE7-8F49-46CE-8730-4E0B4E830EE6}" type="presParOf" srcId="{79424B36-4E8B-417B-8E49-80C65BA42C6B}" destId="{CC9EB2D1-0CFB-4E19-A527-C555F7633572}" srcOrd="0" destOrd="0" presId="urn:microsoft.com/office/officeart/2005/8/layout/arrow6"/>
    <dgm:cxn modelId="{F692D4C7-0360-4DBB-B212-C2A9D5F217BC}" type="presParOf" srcId="{79424B36-4E8B-417B-8E49-80C65BA42C6B}" destId="{9AA719EE-F83C-40E4-AB56-15DA95602615}" srcOrd="1" destOrd="0" presId="urn:microsoft.com/office/officeart/2005/8/layout/arrow6"/>
    <dgm:cxn modelId="{5FF1DDA9-E378-4247-AD8F-6433FB3225EF}" type="presParOf" srcId="{79424B36-4E8B-417B-8E49-80C65BA42C6B}" destId="{576ACAA1-90C6-46E0-A520-C33DC1C1BE9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113C6A-0E04-4323-A0A0-E4861B296365}" type="doc">
      <dgm:prSet loTypeId="urn:microsoft.com/office/officeart/2005/8/layout/hList7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668F0D-4524-4DE3-BE63-E81441DFC12E}">
      <dgm:prSet custT="1"/>
      <dgm:spPr/>
      <dgm:t>
        <a:bodyPr/>
        <a:lstStyle/>
        <a:p>
          <a:r>
            <a:rPr lang="en-US" sz="1400" dirty="0">
              <a:latin typeface="+mn-lt"/>
            </a:rPr>
            <a:t>1.Projection </a:t>
          </a:r>
        </a:p>
        <a:p>
          <a:r>
            <a:rPr lang="en-US" sz="1400" dirty="0">
              <a:latin typeface="+mn-lt"/>
            </a:rPr>
            <a:t> </a:t>
          </a:r>
          <a:endParaRPr lang="en-IN" sz="1400" dirty="0">
            <a:latin typeface="+mn-lt"/>
          </a:endParaRPr>
        </a:p>
      </dgm:t>
    </dgm:pt>
    <dgm:pt modelId="{5DCA1E83-362F-433C-9FB0-ACB51CF0D800}" type="parTrans" cxnId="{1F2E7A37-84DF-46A2-A569-60B03BAD9340}">
      <dgm:prSet/>
      <dgm:spPr/>
      <dgm:t>
        <a:bodyPr/>
        <a:lstStyle/>
        <a:p>
          <a:endParaRPr lang="en-IN"/>
        </a:p>
      </dgm:t>
    </dgm:pt>
    <dgm:pt modelId="{8C9281A8-D80B-4469-A5E1-827BBA2F1807}" type="sibTrans" cxnId="{1F2E7A37-84DF-46A2-A569-60B03BAD9340}">
      <dgm:prSet/>
      <dgm:spPr/>
      <dgm:t>
        <a:bodyPr/>
        <a:lstStyle/>
        <a:p>
          <a:endParaRPr lang="en-IN"/>
        </a:p>
      </dgm:t>
    </dgm:pt>
    <dgm:pt modelId="{3899E45A-B7FA-4710-A269-87D6BDFD362E}">
      <dgm:prSet custT="1"/>
      <dgm:spPr/>
      <dgm:t>
        <a:bodyPr/>
        <a:lstStyle/>
        <a:p>
          <a:r>
            <a:rPr lang="en-US" sz="1400" dirty="0">
              <a:latin typeface="+mn-lt"/>
            </a:rPr>
            <a:t>3.Weekly Production count</a:t>
          </a:r>
        </a:p>
        <a:p>
          <a:endParaRPr lang="en-IN" sz="1400" dirty="0">
            <a:latin typeface="+mn-lt"/>
          </a:endParaRPr>
        </a:p>
      </dgm:t>
    </dgm:pt>
    <dgm:pt modelId="{1DF356C2-7CB2-4622-BD35-1CA827410262}" type="parTrans" cxnId="{8FF21FB5-A52D-48E7-9D63-A4825F388CF8}">
      <dgm:prSet/>
      <dgm:spPr/>
      <dgm:t>
        <a:bodyPr/>
        <a:lstStyle/>
        <a:p>
          <a:endParaRPr lang="en-IN"/>
        </a:p>
      </dgm:t>
    </dgm:pt>
    <dgm:pt modelId="{CCAF41B9-F690-48A6-8FFC-4DDB262BD62A}" type="sibTrans" cxnId="{8FF21FB5-A52D-48E7-9D63-A4825F388CF8}">
      <dgm:prSet/>
      <dgm:spPr/>
      <dgm:t>
        <a:bodyPr/>
        <a:lstStyle/>
        <a:p>
          <a:endParaRPr lang="en-IN"/>
        </a:p>
      </dgm:t>
    </dgm:pt>
    <dgm:pt modelId="{D461A43F-BB3B-49C9-8D55-170B06A0F05B}">
      <dgm:prSet custT="1"/>
      <dgm:spPr/>
      <dgm:t>
        <a:bodyPr/>
        <a:lstStyle/>
        <a:p>
          <a:r>
            <a:rPr lang="en-US" sz="1400" dirty="0">
              <a:latin typeface="+mn-lt"/>
            </a:rPr>
            <a:t>4.MDA wise Production Count</a:t>
          </a:r>
        </a:p>
        <a:p>
          <a:endParaRPr lang="en-IN" sz="1400" dirty="0">
            <a:latin typeface="+mn-lt"/>
          </a:endParaRPr>
        </a:p>
      </dgm:t>
    </dgm:pt>
    <dgm:pt modelId="{9DC5AF21-7A18-49CD-BC74-C7A80396CFF7}" type="parTrans" cxnId="{726BFE2B-E876-4B43-80E8-3DBE5042F2B8}">
      <dgm:prSet/>
      <dgm:spPr/>
      <dgm:t>
        <a:bodyPr/>
        <a:lstStyle/>
        <a:p>
          <a:endParaRPr lang="en-IN"/>
        </a:p>
      </dgm:t>
    </dgm:pt>
    <dgm:pt modelId="{2693749A-5B2A-419D-89D2-03442D7464E8}" type="sibTrans" cxnId="{726BFE2B-E876-4B43-80E8-3DBE5042F2B8}">
      <dgm:prSet/>
      <dgm:spPr/>
      <dgm:t>
        <a:bodyPr/>
        <a:lstStyle/>
        <a:p>
          <a:endParaRPr lang="en-IN"/>
        </a:p>
      </dgm:t>
    </dgm:pt>
    <dgm:pt modelId="{2351FD9F-AAB2-47BC-B86B-AC376F123064}">
      <dgm:prSet custT="1"/>
      <dgm:spPr/>
      <dgm:t>
        <a:bodyPr/>
        <a:lstStyle/>
        <a:p>
          <a:r>
            <a:rPr lang="en-US" sz="1400" dirty="0">
              <a:latin typeface="+mn-lt"/>
            </a:rPr>
            <a:t>5.Incentive Count </a:t>
          </a:r>
        </a:p>
        <a:p>
          <a:endParaRPr lang="en-IN" sz="1400" dirty="0">
            <a:latin typeface="+mn-lt"/>
          </a:endParaRPr>
        </a:p>
      </dgm:t>
    </dgm:pt>
    <dgm:pt modelId="{E3F76486-19A5-4925-9439-CF25471E3158}" type="parTrans" cxnId="{8774E5E7-D318-4424-A773-C981036DAA7B}">
      <dgm:prSet/>
      <dgm:spPr/>
      <dgm:t>
        <a:bodyPr/>
        <a:lstStyle/>
        <a:p>
          <a:endParaRPr lang="en-IN"/>
        </a:p>
      </dgm:t>
    </dgm:pt>
    <dgm:pt modelId="{C3D98929-B7B8-4D62-A504-DC45057D8DBE}" type="sibTrans" cxnId="{8774E5E7-D318-4424-A773-C981036DAA7B}">
      <dgm:prSet/>
      <dgm:spPr/>
      <dgm:t>
        <a:bodyPr/>
        <a:lstStyle/>
        <a:p>
          <a:endParaRPr lang="en-IN"/>
        </a:p>
      </dgm:t>
    </dgm:pt>
    <dgm:pt modelId="{D123DB5D-4C43-4F47-996E-5CDA7E466D06}">
      <dgm:prSet custT="1"/>
      <dgm:spPr/>
      <dgm:t>
        <a:bodyPr/>
        <a:lstStyle/>
        <a:p>
          <a:r>
            <a:rPr lang="en-US" sz="1400" dirty="0">
              <a:latin typeface="+mn-lt"/>
            </a:rPr>
            <a:t>6.Accuracy rate </a:t>
          </a:r>
        </a:p>
        <a:p>
          <a:endParaRPr lang="en-IN" sz="1400" dirty="0">
            <a:latin typeface="+mn-lt"/>
          </a:endParaRPr>
        </a:p>
      </dgm:t>
    </dgm:pt>
    <dgm:pt modelId="{A8EBA818-87ED-4D2C-B23A-B542D80FBC19}" type="parTrans" cxnId="{913C4E65-8C28-4E54-8A83-75D4CF1B8AD5}">
      <dgm:prSet/>
      <dgm:spPr/>
      <dgm:t>
        <a:bodyPr/>
        <a:lstStyle/>
        <a:p>
          <a:endParaRPr lang="en-IN"/>
        </a:p>
      </dgm:t>
    </dgm:pt>
    <dgm:pt modelId="{6D150D4D-E6AC-4EE9-974C-71E6947A90D3}" type="sibTrans" cxnId="{913C4E65-8C28-4E54-8A83-75D4CF1B8AD5}">
      <dgm:prSet/>
      <dgm:spPr/>
      <dgm:t>
        <a:bodyPr/>
        <a:lstStyle/>
        <a:p>
          <a:endParaRPr lang="en-IN"/>
        </a:p>
      </dgm:t>
    </dgm:pt>
    <dgm:pt modelId="{CAA55226-5BA0-438A-912E-AF9A416741D1}">
      <dgm:prSet custT="1"/>
      <dgm:spPr/>
      <dgm:t>
        <a:bodyPr/>
        <a:lstStyle/>
        <a:p>
          <a:r>
            <a:rPr lang="en-US" sz="1400" dirty="0">
              <a:latin typeface="+mn-lt"/>
            </a:rPr>
            <a:t>2.Production Count </a:t>
          </a:r>
        </a:p>
        <a:p>
          <a:endParaRPr lang="en-IN" sz="1400" dirty="0">
            <a:latin typeface="+mn-lt"/>
          </a:endParaRPr>
        </a:p>
      </dgm:t>
    </dgm:pt>
    <dgm:pt modelId="{94581EF2-91C4-4A86-B020-9C1CC1A13D1B}" type="sibTrans" cxnId="{A9FA0558-D8AA-4A26-8043-0D7AACCE857D}">
      <dgm:prSet/>
      <dgm:spPr/>
      <dgm:t>
        <a:bodyPr/>
        <a:lstStyle/>
        <a:p>
          <a:endParaRPr lang="en-IN"/>
        </a:p>
      </dgm:t>
    </dgm:pt>
    <dgm:pt modelId="{94930156-1F0D-4804-A857-B41B7D1FBFDB}" type="parTrans" cxnId="{A9FA0558-D8AA-4A26-8043-0D7AACCE857D}">
      <dgm:prSet/>
      <dgm:spPr/>
      <dgm:t>
        <a:bodyPr/>
        <a:lstStyle/>
        <a:p>
          <a:endParaRPr lang="en-IN"/>
        </a:p>
      </dgm:t>
    </dgm:pt>
    <dgm:pt modelId="{DFD6B501-8E36-4DE0-99A8-141D879BB21E}" type="pres">
      <dgm:prSet presAssocID="{C3113C6A-0E04-4323-A0A0-E4861B296365}" presName="Name0" presStyleCnt="0">
        <dgm:presLayoutVars>
          <dgm:dir/>
          <dgm:resizeHandles val="exact"/>
        </dgm:presLayoutVars>
      </dgm:prSet>
      <dgm:spPr/>
    </dgm:pt>
    <dgm:pt modelId="{287ECD47-2A16-41D6-84BB-F8CB86897D1E}" type="pres">
      <dgm:prSet presAssocID="{C3113C6A-0E04-4323-A0A0-E4861B296365}" presName="fgShape" presStyleLbl="fgShp" presStyleIdx="0" presStyleCnt="1"/>
      <dgm:spPr/>
    </dgm:pt>
    <dgm:pt modelId="{CAADAF30-1852-4530-8C24-B828A9A82D61}" type="pres">
      <dgm:prSet presAssocID="{C3113C6A-0E04-4323-A0A0-E4861B296365}" presName="linComp" presStyleCnt="0"/>
      <dgm:spPr/>
    </dgm:pt>
    <dgm:pt modelId="{0D82900C-0B2D-4342-9729-5C56C313FC37}" type="pres">
      <dgm:prSet presAssocID="{27668F0D-4524-4DE3-BE63-E81441DFC12E}" presName="compNode" presStyleCnt="0"/>
      <dgm:spPr/>
    </dgm:pt>
    <dgm:pt modelId="{25919B3C-6413-4180-B0BD-7BA6DD686AD9}" type="pres">
      <dgm:prSet presAssocID="{27668F0D-4524-4DE3-BE63-E81441DFC12E}" presName="bkgdShape" presStyleLbl="node1" presStyleIdx="0" presStyleCnt="6"/>
      <dgm:spPr/>
    </dgm:pt>
    <dgm:pt modelId="{8A1B94F0-7886-4C31-96C0-5A5C1F8C73D6}" type="pres">
      <dgm:prSet presAssocID="{27668F0D-4524-4DE3-BE63-E81441DFC12E}" presName="nodeTx" presStyleLbl="node1" presStyleIdx="0" presStyleCnt="6">
        <dgm:presLayoutVars>
          <dgm:bulletEnabled val="1"/>
        </dgm:presLayoutVars>
      </dgm:prSet>
      <dgm:spPr/>
    </dgm:pt>
    <dgm:pt modelId="{3B16E749-FC83-4A31-9932-B866BBAEC516}" type="pres">
      <dgm:prSet presAssocID="{27668F0D-4524-4DE3-BE63-E81441DFC12E}" presName="invisiNode" presStyleLbl="node1" presStyleIdx="0" presStyleCnt="6"/>
      <dgm:spPr/>
    </dgm:pt>
    <dgm:pt modelId="{DA2A69C3-6483-4C8A-A7A3-6DD7A97ABC0D}" type="pres">
      <dgm:prSet presAssocID="{27668F0D-4524-4DE3-BE63-E81441DFC12E}" presName="imagNode" presStyleLbl="fgImgPlace1" presStyleIdx="0" presStyleCnt="6" custLinFactNeighborX="-1354" custLinFactNeighborY="1354"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</dgm:pt>
    <dgm:pt modelId="{ACA72FE4-FA1C-4878-9D4F-FCC1505DC7A4}" type="pres">
      <dgm:prSet presAssocID="{8C9281A8-D80B-4469-A5E1-827BBA2F1807}" presName="sibTrans" presStyleLbl="sibTrans2D1" presStyleIdx="0" presStyleCnt="0"/>
      <dgm:spPr/>
    </dgm:pt>
    <dgm:pt modelId="{72133938-6FBE-4C6E-ADD0-C65F5B661036}" type="pres">
      <dgm:prSet presAssocID="{CAA55226-5BA0-438A-912E-AF9A416741D1}" presName="compNode" presStyleCnt="0"/>
      <dgm:spPr/>
    </dgm:pt>
    <dgm:pt modelId="{D2F45FE1-35BA-4FC5-A5B2-05A81DF8C6E5}" type="pres">
      <dgm:prSet presAssocID="{CAA55226-5BA0-438A-912E-AF9A416741D1}" presName="bkgdShape" presStyleLbl="node1" presStyleIdx="1" presStyleCnt="6"/>
      <dgm:spPr/>
    </dgm:pt>
    <dgm:pt modelId="{62C10543-3642-4E2A-9B5C-9D4625708424}" type="pres">
      <dgm:prSet presAssocID="{CAA55226-5BA0-438A-912E-AF9A416741D1}" presName="nodeTx" presStyleLbl="node1" presStyleIdx="1" presStyleCnt="6">
        <dgm:presLayoutVars>
          <dgm:bulletEnabled val="1"/>
        </dgm:presLayoutVars>
      </dgm:prSet>
      <dgm:spPr/>
    </dgm:pt>
    <dgm:pt modelId="{A0942A4B-C149-43B1-825E-730B47721875}" type="pres">
      <dgm:prSet presAssocID="{CAA55226-5BA0-438A-912E-AF9A416741D1}" presName="invisiNode" presStyleLbl="node1" presStyleIdx="1" presStyleCnt="6"/>
      <dgm:spPr/>
    </dgm:pt>
    <dgm:pt modelId="{285E44C2-A885-43C4-B0A7-26EA58CED8A1}" type="pres">
      <dgm:prSet presAssocID="{CAA55226-5BA0-438A-912E-AF9A416741D1}" presName="imagNode" presStyleLbl="fgImgPlace1" presStyleIdx="1" presStyleCnt="6" custLinFactNeighborX="0" custLinFactNeighborY="-7364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CA788E15-9E1B-4ED7-AFD2-70C290B18969}" type="pres">
      <dgm:prSet presAssocID="{94581EF2-91C4-4A86-B020-9C1CC1A13D1B}" presName="sibTrans" presStyleLbl="sibTrans2D1" presStyleIdx="0" presStyleCnt="0"/>
      <dgm:spPr/>
    </dgm:pt>
    <dgm:pt modelId="{A928F520-C684-4EC6-AD5E-C0CB4149A61D}" type="pres">
      <dgm:prSet presAssocID="{3899E45A-B7FA-4710-A269-87D6BDFD362E}" presName="compNode" presStyleCnt="0"/>
      <dgm:spPr/>
    </dgm:pt>
    <dgm:pt modelId="{3F0D69B7-CE75-492E-8E85-B5D7886CB1DD}" type="pres">
      <dgm:prSet presAssocID="{3899E45A-B7FA-4710-A269-87D6BDFD362E}" presName="bkgdShape" presStyleLbl="node1" presStyleIdx="2" presStyleCnt="6"/>
      <dgm:spPr/>
    </dgm:pt>
    <dgm:pt modelId="{19EC3AEB-8017-433F-A9FC-E0BB32116F2D}" type="pres">
      <dgm:prSet presAssocID="{3899E45A-B7FA-4710-A269-87D6BDFD362E}" presName="nodeTx" presStyleLbl="node1" presStyleIdx="2" presStyleCnt="6">
        <dgm:presLayoutVars>
          <dgm:bulletEnabled val="1"/>
        </dgm:presLayoutVars>
      </dgm:prSet>
      <dgm:spPr/>
    </dgm:pt>
    <dgm:pt modelId="{3DC87BEA-E838-451B-972F-6F9DB5784116}" type="pres">
      <dgm:prSet presAssocID="{3899E45A-B7FA-4710-A269-87D6BDFD362E}" presName="invisiNode" presStyleLbl="node1" presStyleIdx="2" presStyleCnt="6"/>
      <dgm:spPr/>
    </dgm:pt>
    <dgm:pt modelId="{506894AF-0C42-4687-BCD0-551BBA2A795C}" type="pres">
      <dgm:prSet presAssocID="{3899E45A-B7FA-4710-A269-87D6BDFD362E}" presName="imagNode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 l="-10000" r="-10000"/>
          </a:stretch>
        </a:blipFill>
      </dgm:spPr>
    </dgm:pt>
    <dgm:pt modelId="{E6313264-0130-4DB9-89F9-0EA2553DBCF8}" type="pres">
      <dgm:prSet presAssocID="{CCAF41B9-F690-48A6-8FFC-4DDB262BD62A}" presName="sibTrans" presStyleLbl="sibTrans2D1" presStyleIdx="0" presStyleCnt="0"/>
      <dgm:spPr/>
    </dgm:pt>
    <dgm:pt modelId="{5212022A-7411-42AE-B156-6DE3D3C06BAE}" type="pres">
      <dgm:prSet presAssocID="{D461A43F-BB3B-49C9-8D55-170B06A0F05B}" presName="compNode" presStyleCnt="0"/>
      <dgm:spPr/>
    </dgm:pt>
    <dgm:pt modelId="{3D5FEC0F-D6BC-49D3-9BB3-FD6A7A925379}" type="pres">
      <dgm:prSet presAssocID="{D461A43F-BB3B-49C9-8D55-170B06A0F05B}" presName="bkgdShape" presStyleLbl="node1" presStyleIdx="3" presStyleCnt="6"/>
      <dgm:spPr/>
    </dgm:pt>
    <dgm:pt modelId="{C9F60552-07EB-456C-8CD7-062F080B396B}" type="pres">
      <dgm:prSet presAssocID="{D461A43F-BB3B-49C9-8D55-170B06A0F05B}" presName="nodeTx" presStyleLbl="node1" presStyleIdx="3" presStyleCnt="6">
        <dgm:presLayoutVars>
          <dgm:bulletEnabled val="1"/>
        </dgm:presLayoutVars>
      </dgm:prSet>
      <dgm:spPr/>
    </dgm:pt>
    <dgm:pt modelId="{2E7B950A-6A67-4CA4-9916-DAC635F5FD08}" type="pres">
      <dgm:prSet presAssocID="{D461A43F-BB3B-49C9-8D55-170B06A0F05B}" presName="invisiNode" presStyleLbl="node1" presStyleIdx="3" presStyleCnt="6"/>
      <dgm:spPr/>
    </dgm:pt>
    <dgm:pt modelId="{2F020FDD-9461-4472-8D55-8468B29CBC93}" type="pres">
      <dgm:prSet presAssocID="{D461A43F-BB3B-49C9-8D55-170B06A0F05B}" presName="imagNode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 l="-15000" r="-15000"/>
          </a:stretch>
        </a:blipFill>
      </dgm:spPr>
    </dgm:pt>
    <dgm:pt modelId="{554D56C1-0878-4EE9-8588-08763CF9A83A}" type="pres">
      <dgm:prSet presAssocID="{2693749A-5B2A-419D-89D2-03442D7464E8}" presName="sibTrans" presStyleLbl="sibTrans2D1" presStyleIdx="0" presStyleCnt="0"/>
      <dgm:spPr/>
    </dgm:pt>
    <dgm:pt modelId="{5F58C873-A5D0-4377-B67B-22241587CB76}" type="pres">
      <dgm:prSet presAssocID="{2351FD9F-AAB2-47BC-B86B-AC376F123064}" presName="compNode" presStyleCnt="0"/>
      <dgm:spPr/>
    </dgm:pt>
    <dgm:pt modelId="{09D03453-74F8-42B1-AC16-8F500F594067}" type="pres">
      <dgm:prSet presAssocID="{2351FD9F-AAB2-47BC-B86B-AC376F123064}" presName="bkgdShape" presStyleLbl="node1" presStyleIdx="4" presStyleCnt="6"/>
      <dgm:spPr/>
    </dgm:pt>
    <dgm:pt modelId="{0CB8E2CD-F522-48F0-A4F1-79B33A910DF1}" type="pres">
      <dgm:prSet presAssocID="{2351FD9F-AAB2-47BC-B86B-AC376F123064}" presName="nodeTx" presStyleLbl="node1" presStyleIdx="4" presStyleCnt="6">
        <dgm:presLayoutVars>
          <dgm:bulletEnabled val="1"/>
        </dgm:presLayoutVars>
      </dgm:prSet>
      <dgm:spPr/>
    </dgm:pt>
    <dgm:pt modelId="{DE307001-2059-4116-ADCF-3AD8301F3FA7}" type="pres">
      <dgm:prSet presAssocID="{2351FD9F-AAB2-47BC-B86B-AC376F123064}" presName="invisiNode" presStyleLbl="node1" presStyleIdx="4" presStyleCnt="6"/>
      <dgm:spPr/>
    </dgm:pt>
    <dgm:pt modelId="{2DE0D9C8-A6FF-44F4-A02D-51ED7C63A94A}" type="pres">
      <dgm:prSet presAssocID="{2351FD9F-AAB2-47BC-B86B-AC376F123064}" presName="imagNode" presStyleLbl="fgImgPlace1" presStyleIdx="4" presStyleCnt="6"/>
      <dgm:spPr>
        <a:blipFill rotWithShape="1">
          <a:blip xmlns:r="http://schemas.openxmlformats.org/officeDocument/2006/relationships" r:embed="rId5"/>
          <a:srcRect/>
          <a:stretch>
            <a:fillRect l="-19000" r="-19000"/>
          </a:stretch>
        </a:blipFill>
      </dgm:spPr>
    </dgm:pt>
    <dgm:pt modelId="{F8EF608F-58F5-443A-A9C0-B91DEB79D5E6}" type="pres">
      <dgm:prSet presAssocID="{C3D98929-B7B8-4D62-A504-DC45057D8DBE}" presName="sibTrans" presStyleLbl="sibTrans2D1" presStyleIdx="0" presStyleCnt="0"/>
      <dgm:spPr/>
    </dgm:pt>
    <dgm:pt modelId="{B9BFA540-93A2-408E-BE5A-3D75A9F188FB}" type="pres">
      <dgm:prSet presAssocID="{D123DB5D-4C43-4F47-996E-5CDA7E466D06}" presName="compNode" presStyleCnt="0"/>
      <dgm:spPr/>
    </dgm:pt>
    <dgm:pt modelId="{5CC59713-E0F9-459C-8BC7-82E8E47367E5}" type="pres">
      <dgm:prSet presAssocID="{D123DB5D-4C43-4F47-996E-5CDA7E466D06}" presName="bkgdShape" presStyleLbl="node1" presStyleIdx="5" presStyleCnt="6"/>
      <dgm:spPr/>
    </dgm:pt>
    <dgm:pt modelId="{692FEA7D-BD3B-4221-82D3-993DE18E23A2}" type="pres">
      <dgm:prSet presAssocID="{D123DB5D-4C43-4F47-996E-5CDA7E466D06}" presName="nodeTx" presStyleLbl="node1" presStyleIdx="5" presStyleCnt="6">
        <dgm:presLayoutVars>
          <dgm:bulletEnabled val="1"/>
        </dgm:presLayoutVars>
      </dgm:prSet>
      <dgm:spPr/>
    </dgm:pt>
    <dgm:pt modelId="{241B6BCC-F521-473A-8565-6E822F702191}" type="pres">
      <dgm:prSet presAssocID="{D123DB5D-4C43-4F47-996E-5CDA7E466D06}" presName="invisiNode" presStyleLbl="node1" presStyleIdx="5" presStyleCnt="6"/>
      <dgm:spPr/>
    </dgm:pt>
    <dgm:pt modelId="{16567A2E-DBE7-40B0-9028-62824A818768}" type="pres">
      <dgm:prSet presAssocID="{D123DB5D-4C43-4F47-996E-5CDA7E466D06}" presName="imagNode" presStyleLbl="fgImgPlace1" presStyleIdx="5" presStyleCnt="6"/>
      <dgm:spPr>
        <a:blipFill rotWithShape="1">
          <a:blip xmlns:r="http://schemas.openxmlformats.org/officeDocument/2006/relationships" r:embed="rId6"/>
          <a:srcRect/>
          <a:stretch>
            <a:fillRect l="-16000" r="-16000"/>
          </a:stretch>
        </a:blipFill>
      </dgm:spPr>
    </dgm:pt>
  </dgm:ptLst>
  <dgm:cxnLst>
    <dgm:cxn modelId="{344FEF07-3A0A-435B-BEB6-46B02E16F9B0}" type="presOf" srcId="{8C9281A8-D80B-4469-A5E1-827BBA2F1807}" destId="{ACA72FE4-FA1C-4878-9D4F-FCC1505DC7A4}" srcOrd="0" destOrd="0" presId="urn:microsoft.com/office/officeart/2005/8/layout/hList7"/>
    <dgm:cxn modelId="{0465CB1B-49E5-4A1E-8E33-DDD53229C58C}" type="presOf" srcId="{CCAF41B9-F690-48A6-8FFC-4DDB262BD62A}" destId="{E6313264-0130-4DB9-89F9-0EA2553DBCF8}" srcOrd="0" destOrd="0" presId="urn:microsoft.com/office/officeart/2005/8/layout/hList7"/>
    <dgm:cxn modelId="{726BFE2B-E876-4B43-80E8-3DBE5042F2B8}" srcId="{C3113C6A-0E04-4323-A0A0-E4861B296365}" destId="{D461A43F-BB3B-49C9-8D55-170B06A0F05B}" srcOrd="3" destOrd="0" parTransId="{9DC5AF21-7A18-49CD-BC74-C7A80396CFF7}" sibTransId="{2693749A-5B2A-419D-89D2-03442D7464E8}"/>
    <dgm:cxn modelId="{10D7C22E-906C-4C38-AA16-3518D32101A0}" type="presOf" srcId="{2351FD9F-AAB2-47BC-B86B-AC376F123064}" destId="{0CB8E2CD-F522-48F0-A4F1-79B33A910DF1}" srcOrd="1" destOrd="0" presId="urn:microsoft.com/office/officeart/2005/8/layout/hList7"/>
    <dgm:cxn modelId="{1F2E7A37-84DF-46A2-A569-60B03BAD9340}" srcId="{C3113C6A-0E04-4323-A0A0-E4861B296365}" destId="{27668F0D-4524-4DE3-BE63-E81441DFC12E}" srcOrd="0" destOrd="0" parTransId="{5DCA1E83-362F-433C-9FB0-ACB51CF0D800}" sibTransId="{8C9281A8-D80B-4469-A5E1-827BBA2F1807}"/>
    <dgm:cxn modelId="{3612283F-BEDF-4F62-8985-DC9D3ABFB8CF}" type="presOf" srcId="{2693749A-5B2A-419D-89D2-03442D7464E8}" destId="{554D56C1-0878-4EE9-8588-08763CF9A83A}" srcOrd="0" destOrd="0" presId="urn:microsoft.com/office/officeart/2005/8/layout/hList7"/>
    <dgm:cxn modelId="{913C4E65-8C28-4E54-8A83-75D4CF1B8AD5}" srcId="{C3113C6A-0E04-4323-A0A0-E4861B296365}" destId="{D123DB5D-4C43-4F47-996E-5CDA7E466D06}" srcOrd="5" destOrd="0" parTransId="{A8EBA818-87ED-4D2C-B23A-B542D80FBC19}" sibTransId="{6D150D4D-E6AC-4EE9-974C-71E6947A90D3}"/>
    <dgm:cxn modelId="{DCF6AB46-92A9-4312-A1B9-E103098128DC}" type="presOf" srcId="{2351FD9F-AAB2-47BC-B86B-AC376F123064}" destId="{09D03453-74F8-42B1-AC16-8F500F594067}" srcOrd="0" destOrd="0" presId="urn:microsoft.com/office/officeart/2005/8/layout/hList7"/>
    <dgm:cxn modelId="{29C3C350-9686-4E25-BF0C-C497DF20D3F3}" type="presOf" srcId="{27668F0D-4524-4DE3-BE63-E81441DFC12E}" destId="{25919B3C-6413-4180-B0BD-7BA6DD686AD9}" srcOrd="0" destOrd="0" presId="urn:microsoft.com/office/officeart/2005/8/layout/hList7"/>
    <dgm:cxn modelId="{0FAA8C57-2396-4802-B300-41546CB89908}" type="presOf" srcId="{D461A43F-BB3B-49C9-8D55-170B06A0F05B}" destId="{3D5FEC0F-D6BC-49D3-9BB3-FD6A7A925379}" srcOrd="0" destOrd="0" presId="urn:microsoft.com/office/officeart/2005/8/layout/hList7"/>
    <dgm:cxn modelId="{A9FA0558-D8AA-4A26-8043-0D7AACCE857D}" srcId="{C3113C6A-0E04-4323-A0A0-E4861B296365}" destId="{CAA55226-5BA0-438A-912E-AF9A416741D1}" srcOrd="1" destOrd="0" parTransId="{94930156-1F0D-4804-A857-B41B7D1FBFDB}" sibTransId="{94581EF2-91C4-4A86-B020-9C1CC1A13D1B}"/>
    <dgm:cxn modelId="{8F32577B-F367-4D41-94A3-79C33560991B}" type="presOf" srcId="{C3113C6A-0E04-4323-A0A0-E4861B296365}" destId="{DFD6B501-8E36-4DE0-99A8-141D879BB21E}" srcOrd="0" destOrd="0" presId="urn:microsoft.com/office/officeart/2005/8/layout/hList7"/>
    <dgm:cxn modelId="{9BD6B588-F1FB-476F-948C-CE30E3CE9A8D}" type="presOf" srcId="{CAA55226-5BA0-438A-912E-AF9A416741D1}" destId="{D2F45FE1-35BA-4FC5-A5B2-05A81DF8C6E5}" srcOrd="0" destOrd="0" presId="urn:microsoft.com/office/officeart/2005/8/layout/hList7"/>
    <dgm:cxn modelId="{A695248A-0AC8-447F-9275-9EA6113C2058}" type="presOf" srcId="{D123DB5D-4C43-4F47-996E-5CDA7E466D06}" destId="{5CC59713-E0F9-459C-8BC7-82E8E47367E5}" srcOrd="0" destOrd="0" presId="urn:microsoft.com/office/officeart/2005/8/layout/hList7"/>
    <dgm:cxn modelId="{1A973D9B-0641-44AF-9DF2-B66885F7726B}" type="presOf" srcId="{3899E45A-B7FA-4710-A269-87D6BDFD362E}" destId="{19EC3AEB-8017-433F-A9FC-E0BB32116F2D}" srcOrd="1" destOrd="0" presId="urn:microsoft.com/office/officeart/2005/8/layout/hList7"/>
    <dgm:cxn modelId="{F3F8C5A1-2F34-4831-8742-5BDCAEA4DA49}" type="presOf" srcId="{27668F0D-4524-4DE3-BE63-E81441DFC12E}" destId="{8A1B94F0-7886-4C31-96C0-5A5C1F8C73D6}" srcOrd="1" destOrd="0" presId="urn:microsoft.com/office/officeart/2005/8/layout/hList7"/>
    <dgm:cxn modelId="{D7E584A9-C45E-4421-9A88-575F6388CF80}" type="presOf" srcId="{3899E45A-B7FA-4710-A269-87D6BDFD362E}" destId="{3F0D69B7-CE75-492E-8E85-B5D7886CB1DD}" srcOrd="0" destOrd="0" presId="urn:microsoft.com/office/officeart/2005/8/layout/hList7"/>
    <dgm:cxn modelId="{8FF21FB5-A52D-48E7-9D63-A4825F388CF8}" srcId="{C3113C6A-0E04-4323-A0A0-E4861B296365}" destId="{3899E45A-B7FA-4710-A269-87D6BDFD362E}" srcOrd="2" destOrd="0" parTransId="{1DF356C2-7CB2-4622-BD35-1CA827410262}" sibTransId="{CCAF41B9-F690-48A6-8FFC-4DDB262BD62A}"/>
    <dgm:cxn modelId="{68C777CD-EC91-465B-80FA-9F37E9E2A02F}" type="presOf" srcId="{CAA55226-5BA0-438A-912E-AF9A416741D1}" destId="{62C10543-3642-4E2A-9B5C-9D4625708424}" srcOrd="1" destOrd="0" presId="urn:microsoft.com/office/officeart/2005/8/layout/hList7"/>
    <dgm:cxn modelId="{428B1BE2-334F-4F91-8A2E-9F8C94551FD3}" type="presOf" srcId="{D123DB5D-4C43-4F47-996E-5CDA7E466D06}" destId="{692FEA7D-BD3B-4221-82D3-993DE18E23A2}" srcOrd="1" destOrd="0" presId="urn:microsoft.com/office/officeart/2005/8/layout/hList7"/>
    <dgm:cxn modelId="{0D4579E7-E377-4BB2-A085-5BAB5E7E0873}" type="presOf" srcId="{D461A43F-BB3B-49C9-8D55-170B06A0F05B}" destId="{C9F60552-07EB-456C-8CD7-062F080B396B}" srcOrd="1" destOrd="0" presId="urn:microsoft.com/office/officeart/2005/8/layout/hList7"/>
    <dgm:cxn modelId="{8774E5E7-D318-4424-A773-C981036DAA7B}" srcId="{C3113C6A-0E04-4323-A0A0-E4861B296365}" destId="{2351FD9F-AAB2-47BC-B86B-AC376F123064}" srcOrd="4" destOrd="0" parTransId="{E3F76486-19A5-4925-9439-CF25471E3158}" sibTransId="{C3D98929-B7B8-4D62-A504-DC45057D8DBE}"/>
    <dgm:cxn modelId="{A40211E9-B773-463C-95CE-B2E6E468BBEE}" type="presOf" srcId="{94581EF2-91C4-4A86-B020-9C1CC1A13D1B}" destId="{CA788E15-9E1B-4ED7-AFD2-70C290B18969}" srcOrd="0" destOrd="0" presId="urn:microsoft.com/office/officeart/2005/8/layout/hList7"/>
    <dgm:cxn modelId="{5B4DFCF8-6FDC-4CFB-83F4-CA031BE24476}" type="presOf" srcId="{C3D98929-B7B8-4D62-A504-DC45057D8DBE}" destId="{F8EF608F-58F5-443A-A9C0-B91DEB79D5E6}" srcOrd="0" destOrd="0" presId="urn:microsoft.com/office/officeart/2005/8/layout/hList7"/>
    <dgm:cxn modelId="{C0A80B7C-1E14-4C75-85B4-2949A2E63AFD}" type="presParOf" srcId="{DFD6B501-8E36-4DE0-99A8-141D879BB21E}" destId="{287ECD47-2A16-41D6-84BB-F8CB86897D1E}" srcOrd="0" destOrd="0" presId="urn:microsoft.com/office/officeart/2005/8/layout/hList7"/>
    <dgm:cxn modelId="{7AB9E8C4-2AB3-42C6-B118-08CB997301D3}" type="presParOf" srcId="{DFD6B501-8E36-4DE0-99A8-141D879BB21E}" destId="{CAADAF30-1852-4530-8C24-B828A9A82D61}" srcOrd="1" destOrd="0" presId="urn:microsoft.com/office/officeart/2005/8/layout/hList7"/>
    <dgm:cxn modelId="{D16DDDDE-C21A-445A-9D0A-C73E303BBE5F}" type="presParOf" srcId="{CAADAF30-1852-4530-8C24-B828A9A82D61}" destId="{0D82900C-0B2D-4342-9729-5C56C313FC37}" srcOrd="0" destOrd="0" presId="urn:microsoft.com/office/officeart/2005/8/layout/hList7"/>
    <dgm:cxn modelId="{66DFE3E3-0B32-419B-A2C1-2CC5C9480E6A}" type="presParOf" srcId="{0D82900C-0B2D-4342-9729-5C56C313FC37}" destId="{25919B3C-6413-4180-B0BD-7BA6DD686AD9}" srcOrd="0" destOrd="0" presId="urn:microsoft.com/office/officeart/2005/8/layout/hList7"/>
    <dgm:cxn modelId="{4D57C019-8C6B-44B0-8A47-754551F07F64}" type="presParOf" srcId="{0D82900C-0B2D-4342-9729-5C56C313FC37}" destId="{8A1B94F0-7886-4C31-96C0-5A5C1F8C73D6}" srcOrd="1" destOrd="0" presId="urn:microsoft.com/office/officeart/2005/8/layout/hList7"/>
    <dgm:cxn modelId="{4D47A2E5-B4ED-4CBF-BB70-7A6C42693A16}" type="presParOf" srcId="{0D82900C-0B2D-4342-9729-5C56C313FC37}" destId="{3B16E749-FC83-4A31-9932-B866BBAEC516}" srcOrd="2" destOrd="0" presId="urn:microsoft.com/office/officeart/2005/8/layout/hList7"/>
    <dgm:cxn modelId="{4A0F7701-839C-4A9F-8087-F47D43E0502B}" type="presParOf" srcId="{0D82900C-0B2D-4342-9729-5C56C313FC37}" destId="{DA2A69C3-6483-4C8A-A7A3-6DD7A97ABC0D}" srcOrd="3" destOrd="0" presId="urn:microsoft.com/office/officeart/2005/8/layout/hList7"/>
    <dgm:cxn modelId="{3989C714-112F-47BC-A857-370858FC7479}" type="presParOf" srcId="{CAADAF30-1852-4530-8C24-B828A9A82D61}" destId="{ACA72FE4-FA1C-4878-9D4F-FCC1505DC7A4}" srcOrd="1" destOrd="0" presId="urn:microsoft.com/office/officeart/2005/8/layout/hList7"/>
    <dgm:cxn modelId="{7EDF5BA7-72E7-4208-BCB7-6B321B7D6089}" type="presParOf" srcId="{CAADAF30-1852-4530-8C24-B828A9A82D61}" destId="{72133938-6FBE-4C6E-ADD0-C65F5B661036}" srcOrd="2" destOrd="0" presId="urn:microsoft.com/office/officeart/2005/8/layout/hList7"/>
    <dgm:cxn modelId="{20526684-6A8A-4736-AE1D-84990D08A1CD}" type="presParOf" srcId="{72133938-6FBE-4C6E-ADD0-C65F5B661036}" destId="{D2F45FE1-35BA-4FC5-A5B2-05A81DF8C6E5}" srcOrd="0" destOrd="0" presId="urn:microsoft.com/office/officeart/2005/8/layout/hList7"/>
    <dgm:cxn modelId="{EEC4A12A-5475-4CAE-9BF8-D4AB1CB1D0B8}" type="presParOf" srcId="{72133938-6FBE-4C6E-ADD0-C65F5B661036}" destId="{62C10543-3642-4E2A-9B5C-9D4625708424}" srcOrd="1" destOrd="0" presId="urn:microsoft.com/office/officeart/2005/8/layout/hList7"/>
    <dgm:cxn modelId="{9EB0B4B5-B5B2-4A5A-8BFA-BEB54CA9FA52}" type="presParOf" srcId="{72133938-6FBE-4C6E-ADD0-C65F5B661036}" destId="{A0942A4B-C149-43B1-825E-730B47721875}" srcOrd="2" destOrd="0" presId="urn:microsoft.com/office/officeart/2005/8/layout/hList7"/>
    <dgm:cxn modelId="{F2E1D85E-FA9F-4583-8B33-8CE2EB3F340F}" type="presParOf" srcId="{72133938-6FBE-4C6E-ADD0-C65F5B661036}" destId="{285E44C2-A885-43C4-B0A7-26EA58CED8A1}" srcOrd="3" destOrd="0" presId="urn:microsoft.com/office/officeart/2005/8/layout/hList7"/>
    <dgm:cxn modelId="{216E7D1F-CE95-47EF-97BD-6570BE9D964F}" type="presParOf" srcId="{CAADAF30-1852-4530-8C24-B828A9A82D61}" destId="{CA788E15-9E1B-4ED7-AFD2-70C290B18969}" srcOrd="3" destOrd="0" presId="urn:microsoft.com/office/officeart/2005/8/layout/hList7"/>
    <dgm:cxn modelId="{AF1B31FF-C51A-43DC-8130-2C565F7ADD86}" type="presParOf" srcId="{CAADAF30-1852-4530-8C24-B828A9A82D61}" destId="{A928F520-C684-4EC6-AD5E-C0CB4149A61D}" srcOrd="4" destOrd="0" presId="urn:microsoft.com/office/officeart/2005/8/layout/hList7"/>
    <dgm:cxn modelId="{386A4D7D-AD6D-4F4D-ACD7-1EFBC4942660}" type="presParOf" srcId="{A928F520-C684-4EC6-AD5E-C0CB4149A61D}" destId="{3F0D69B7-CE75-492E-8E85-B5D7886CB1DD}" srcOrd="0" destOrd="0" presId="urn:microsoft.com/office/officeart/2005/8/layout/hList7"/>
    <dgm:cxn modelId="{39400184-F704-4180-9789-9D015D27989B}" type="presParOf" srcId="{A928F520-C684-4EC6-AD5E-C0CB4149A61D}" destId="{19EC3AEB-8017-433F-A9FC-E0BB32116F2D}" srcOrd="1" destOrd="0" presId="urn:microsoft.com/office/officeart/2005/8/layout/hList7"/>
    <dgm:cxn modelId="{0AAEF95B-AFD8-408E-9F00-45623F7E3727}" type="presParOf" srcId="{A928F520-C684-4EC6-AD5E-C0CB4149A61D}" destId="{3DC87BEA-E838-451B-972F-6F9DB5784116}" srcOrd="2" destOrd="0" presId="urn:microsoft.com/office/officeart/2005/8/layout/hList7"/>
    <dgm:cxn modelId="{AA9CACA4-9CC7-481B-80EC-2A4DD4437847}" type="presParOf" srcId="{A928F520-C684-4EC6-AD5E-C0CB4149A61D}" destId="{506894AF-0C42-4687-BCD0-551BBA2A795C}" srcOrd="3" destOrd="0" presId="urn:microsoft.com/office/officeart/2005/8/layout/hList7"/>
    <dgm:cxn modelId="{2ECFD2A0-C6D6-42A9-934A-1D0BAAC8BC1B}" type="presParOf" srcId="{CAADAF30-1852-4530-8C24-B828A9A82D61}" destId="{E6313264-0130-4DB9-89F9-0EA2553DBCF8}" srcOrd="5" destOrd="0" presId="urn:microsoft.com/office/officeart/2005/8/layout/hList7"/>
    <dgm:cxn modelId="{3AE22CAF-A512-4449-9FDF-2D490D8393ED}" type="presParOf" srcId="{CAADAF30-1852-4530-8C24-B828A9A82D61}" destId="{5212022A-7411-42AE-B156-6DE3D3C06BAE}" srcOrd="6" destOrd="0" presId="urn:microsoft.com/office/officeart/2005/8/layout/hList7"/>
    <dgm:cxn modelId="{FB3AE8F4-01BF-407C-98DB-21A350C60DE9}" type="presParOf" srcId="{5212022A-7411-42AE-B156-6DE3D3C06BAE}" destId="{3D5FEC0F-D6BC-49D3-9BB3-FD6A7A925379}" srcOrd="0" destOrd="0" presId="urn:microsoft.com/office/officeart/2005/8/layout/hList7"/>
    <dgm:cxn modelId="{392CAA94-C4BA-47FD-816C-9EB6AEE72EFE}" type="presParOf" srcId="{5212022A-7411-42AE-B156-6DE3D3C06BAE}" destId="{C9F60552-07EB-456C-8CD7-062F080B396B}" srcOrd="1" destOrd="0" presId="urn:microsoft.com/office/officeart/2005/8/layout/hList7"/>
    <dgm:cxn modelId="{EE3676B1-7A7F-4757-ABCA-897D2AA58081}" type="presParOf" srcId="{5212022A-7411-42AE-B156-6DE3D3C06BAE}" destId="{2E7B950A-6A67-4CA4-9916-DAC635F5FD08}" srcOrd="2" destOrd="0" presId="urn:microsoft.com/office/officeart/2005/8/layout/hList7"/>
    <dgm:cxn modelId="{1C4F8047-1CBD-408B-A6EE-70F209CEF032}" type="presParOf" srcId="{5212022A-7411-42AE-B156-6DE3D3C06BAE}" destId="{2F020FDD-9461-4472-8D55-8468B29CBC93}" srcOrd="3" destOrd="0" presId="urn:microsoft.com/office/officeart/2005/8/layout/hList7"/>
    <dgm:cxn modelId="{54773D55-BEE5-4E35-B0B1-2ACC1ADEE42E}" type="presParOf" srcId="{CAADAF30-1852-4530-8C24-B828A9A82D61}" destId="{554D56C1-0878-4EE9-8588-08763CF9A83A}" srcOrd="7" destOrd="0" presId="urn:microsoft.com/office/officeart/2005/8/layout/hList7"/>
    <dgm:cxn modelId="{8F7D55CF-4161-43BB-A222-C3A50AE0B55F}" type="presParOf" srcId="{CAADAF30-1852-4530-8C24-B828A9A82D61}" destId="{5F58C873-A5D0-4377-B67B-22241587CB76}" srcOrd="8" destOrd="0" presId="urn:microsoft.com/office/officeart/2005/8/layout/hList7"/>
    <dgm:cxn modelId="{34E744AE-F650-4841-9E85-ED3CED7FAB43}" type="presParOf" srcId="{5F58C873-A5D0-4377-B67B-22241587CB76}" destId="{09D03453-74F8-42B1-AC16-8F500F594067}" srcOrd="0" destOrd="0" presId="urn:microsoft.com/office/officeart/2005/8/layout/hList7"/>
    <dgm:cxn modelId="{213137DA-F846-409E-B1DF-54005D938AB7}" type="presParOf" srcId="{5F58C873-A5D0-4377-B67B-22241587CB76}" destId="{0CB8E2CD-F522-48F0-A4F1-79B33A910DF1}" srcOrd="1" destOrd="0" presId="urn:microsoft.com/office/officeart/2005/8/layout/hList7"/>
    <dgm:cxn modelId="{B197926A-020C-407F-9471-969FAD01B8F7}" type="presParOf" srcId="{5F58C873-A5D0-4377-B67B-22241587CB76}" destId="{DE307001-2059-4116-ADCF-3AD8301F3FA7}" srcOrd="2" destOrd="0" presId="urn:microsoft.com/office/officeart/2005/8/layout/hList7"/>
    <dgm:cxn modelId="{05B65F99-C5B9-43B7-A3E4-DC5ECD8B412E}" type="presParOf" srcId="{5F58C873-A5D0-4377-B67B-22241587CB76}" destId="{2DE0D9C8-A6FF-44F4-A02D-51ED7C63A94A}" srcOrd="3" destOrd="0" presId="urn:microsoft.com/office/officeart/2005/8/layout/hList7"/>
    <dgm:cxn modelId="{D768FD81-2B3A-4B42-A0E1-E7525EDCF481}" type="presParOf" srcId="{CAADAF30-1852-4530-8C24-B828A9A82D61}" destId="{F8EF608F-58F5-443A-A9C0-B91DEB79D5E6}" srcOrd="9" destOrd="0" presId="urn:microsoft.com/office/officeart/2005/8/layout/hList7"/>
    <dgm:cxn modelId="{C7128F26-4524-4E94-BF64-64A8F021207E}" type="presParOf" srcId="{CAADAF30-1852-4530-8C24-B828A9A82D61}" destId="{B9BFA540-93A2-408E-BE5A-3D75A9F188FB}" srcOrd="10" destOrd="0" presId="urn:microsoft.com/office/officeart/2005/8/layout/hList7"/>
    <dgm:cxn modelId="{A9A06C4F-2258-45B6-9AB0-2992FD68CEEF}" type="presParOf" srcId="{B9BFA540-93A2-408E-BE5A-3D75A9F188FB}" destId="{5CC59713-E0F9-459C-8BC7-82E8E47367E5}" srcOrd="0" destOrd="0" presId="urn:microsoft.com/office/officeart/2005/8/layout/hList7"/>
    <dgm:cxn modelId="{323BE7D5-1E39-424E-B1DA-F1DBE2270264}" type="presParOf" srcId="{B9BFA540-93A2-408E-BE5A-3D75A9F188FB}" destId="{692FEA7D-BD3B-4221-82D3-993DE18E23A2}" srcOrd="1" destOrd="0" presId="urn:microsoft.com/office/officeart/2005/8/layout/hList7"/>
    <dgm:cxn modelId="{37FE00BB-3B78-40C8-9F22-D7AD65395391}" type="presParOf" srcId="{B9BFA540-93A2-408E-BE5A-3D75A9F188FB}" destId="{241B6BCC-F521-473A-8565-6E822F702191}" srcOrd="2" destOrd="0" presId="urn:microsoft.com/office/officeart/2005/8/layout/hList7"/>
    <dgm:cxn modelId="{F1DF6D36-4E8D-47B2-9DA0-1CFD76A2B30E}" type="presParOf" srcId="{B9BFA540-93A2-408E-BE5A-3D75A9F188FB}" destId="{16567A2E-DBE7-40B0-9028-62824A81876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16B078-FDD0-46F8-8C4E-87F1FCD749A7}" type="doc">
      <dgm:prSet loTypeId="urn:microsoft.com/office/officeart/2011/layout/ConvergingText" loCatId="officeonlin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AB137D-5F44-49A9-8EF3-B55F2E2BD021}">
      <dgm:prSet/>
      <dgm:spPr/>
      <dgm:t>
        <a:bodyPr/>
        <a:lstStyle/>
        <a:p>
          <a:r>
            <a:rPr lang="en-US" dirty="0"/>
            <a:t>Projection </a:t>
          </a:r>
          <a:endParaRPr lang="en-IN" dirty="0"/>
        </a:p>
      </dgm:t>
    </dgm:pt>
    <dgm:pt modelId="{CCFABF35-AEE5-4AA3-96B6-7C7CCC4AB245}" type="sibTrans" cxnId="{88ADC787-B56C-4A8E-91C9-209294714910}">
      <dgm:prSet/>
      <dgm:spPr/>
      <dgm:t>
        <a:bodyPr/>
        <a:lstStyle/>
        <a:p>
          <a:endParaRPr lang="en-IN"/>
        </a:p>
      </dgm:t>
    </dgm:pt>
    <dgm:pt modelId="{1F5E87F0-BE7D-45A7-82FB-212C438A03A5}" type="parTrans" cxnId="{88ADC787-B56C-4A8E-91C9-209294714910}">
      <dgm:prSet/>
      <dgm:spPr/>
      <dgm:t>
        <a:bodyPr/>
        <a:lstStyle/>
        <a:p>
          <a:endParaRPr lang="en-IN"/>
        </a:p>
      </dgm:t>
    </dgm:pt>
    <dgm:pt modelId="{6912914D-033E-40AF-878C-28FFBF349CFF}" type="pres">
      <dgm:prSet presAssocID="{1316B078-FDD0-46F8-8C4E-87F1FCD749A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80A9BD04-EF62-45F4-B64F-3D07CD814F28}" type="pres">
      <dgm:prSet presAssocID="{5EAB137D-5F44-49A9-8EF3-B55F2E2BD021}" presName="composite" presStyleCnt="0"/>
      <dgm:spPr/>
    </dgm:pt>
    <dgm:pt modelId="{DDA3BFF3-E2EC-48C1-B790-825B58E80EC7}" type="pres">
      <dgm:prSet presAssocID="{5EAB137D-5F44-49A9-8EF3-B55F2E2BD021}" presName="ParentAccent1" presStyleLbl="alignNode1" presStyleIdx="0" presStyleCnt="11"/>
      <dgm:spPr/>
    </dgm:pt>
    <dgm:pt modelId="{6FC114AC-7AB5-4732-9FC1-402622CFD6B1}" type="pres">
      <dgm:prSet presAssocID="{5EAB137D-5F44-49A9-8EF3-B55F2E2BD021}" presName="ParentAccent2" presStyleLbl="alignNode1" presStyleIdx="1" presStyleCnt="11"/>
      <dgm:spPr/>
    </dgm:pt>
    <dgm:pt modelId="{6C59330C-E8F3-4A43-BC79-7BB364A13586}" type="pres">
      <dgm:prSet presAssocID="{5EAB137D-5F44-49A9-8EF3-B55F2E2BD021}" presName="ParentAccent3" presStyleLbl="alignNode1" presStyleIdx="2" presStyleCnt="11"/>
      <dgm:spPr/>
    </dgm:pt>
    <dgm:pt modelId="{E04A5F42-532D-4AAF-B3F7-609F34F143B3}" type="pres">
      <dgm:prSet presAssocID="{5EAB137D-5F44-49A9-8EF3-B55F2E2BD021}" presName="ParentAccent4" presStyleLbl="alignNode1" presStyleIdx="3" presStyleCnt="11"/>
      <dgm:spPr/>
    </dgm:pt>
    <dgm:pt modelId="{78588C7B-B969-4FEA-A1A9-A77656B48BE4}" type="pres">
      <dgm:prSet presAssocID="{5EAB137D-5F44-49A9-8EF3-B55F2E2BD021}" presName="ParentAccent5" presStyleLbl="alignNode1" presStyleIdx="4" presStyleCnt="11"/>
      <dgm:spPr/>
    </dgm:pt>
    <dgm:pt modelId="{0A089624-CFF5-44CB-909E-6051E7DC1D1D}" type="pres">
      <dgm:prSet presAssocID="{5EAB137D-5F44-49A9-8EF3-B55F2E2BD021}" presName="ParentAccent6" presStyleLbl="alignNode1" presStyleIdx="5" presStyleCnt="11"/>
      <dgm:spPr/>
    </dgm:pt>
    <dgm:pt modelId="{2892252D-C8C5-451B-87BC-C78863ADFA14}" type="pres">
      <dgm:prSet presAssocID="{5EAB137D-5F44-49A9-8EF3-B55F2E2BD021}" presName="ParentAccent7" presStyleLbl="alignNode1" presStyleIdx="6" presStyleCnt="11"/>
      <dgm:spPr/>
    </dgm:pt>
    <dgm:pt modelId="{27DECAFC-F9ED-4538-AA23-F576A97AA505}" type="pres">
      <dgm:prSet presAssocID="{5EAB137D-5F44-49A9-8EF3-B55F2E2BD021}" presName="ParentAccent8" presStyleLbl="alignNode1" presStyleIdx="7" presStyleCnt="11"/>
      <dgm:spPr/>
    </dgm:pt>
    <dgm:pt modelId="{452A2712-57BB-427A-900A-34BF3FAD1011}" type="pres">
      <dgm:prSet presAssocID="{5EAB137D-5F44-49A9-8EF3-B55F2E2BD021}" presName="ParentAccent9" presStyleLbl="alignNode1" presStyleIdx="8" presStyleCnt="11"/>
      <dgm:spPr/>
    </dgm:pt>
    <dgm:pt modelId="{B944E93C-555D-4024-A69E-2C9D0BC96107}" type="pres">
      <dgm:prSet presAssocID="{5EAB137D-5F44-49A9-8EF3-B55F2E2BD021}" presName="ParentAccent10" presStyleLbl="alignNode1" presStyleIdx="9" presStyleCnt="11"/>
      <dgm:spPr/>
    </dgm:pt>
    <dgm:pt modelId="{469201A3-1B3E-4C41-AE12-10DBDB11FD75}" type="pres">
      <dgm:prSet presAssocID="{5EAB137D-5F44-49A9-8EF3-B55F2E2BD021}" presName="Parent" presStyleLbl="alignNode1" presStyleIdx="10" presStyleCnt="11" custAng="0" custLinFactNeighborX="5285" custLinFactNeighborY="-27545">
        <dgm:presLayoutVars>
          <dgm:chMax val="5"/>
          <dgm:chPref val="3"/>
          <dgm:bulletEnabled val="1"/>
        </dgm:presLayoutVars>
      </dgm:prSet>
      <dgm:spPr/>
    </dgm:pt>
  </dgm:ptLst>
  <dgm:cxnLst>
    <dgm:cxn modelId="{0097C409-E630-4BE4-A688-78F83DA8B425}" type="presOf" srcId="{5EAB137D-5F44-49A9-8EF3-B55F2E2BD021}" destId="{469201A3-1B3E-4C41-AE12-10DBDB11FD75}" srcOrd="0" destOrd="0" presId="urn:microsoft.com/office/officeart/2011/layout/ConvergingText"/>
    <dgm:cxn modelId="{B29D652E-A52E-411D-A755-2A0086CE34BB}" type="presOf" srcId="{1316B078-FDD0-46F8-8C4E-87F1FCD749A7}" destId="{6912914D-033E-40AF-878C-28FFBF349CFF}" srcOrd="0" destOrd="0" presId="urn:microsoft.com/office/officeart/2011/layout/ConvergingText"/>
    <dgm:cxn modelId="{88ADC787-B56C-4A8E-91C9-209294714910}" srcId="{1316B078-FDD0-46F8-8C4E-87F1FCD749A7}" destId="{5EAB137D-5F44-49A9-8EF3-B55F2E2BD021}" srcOrd="0" destOrd="0" parTransId="{1F5E87F0-BE7D-45A7-82FB-212C438A03A5}" sibTransId="{CCFABF35-AEE5-4AA3-96B6-7C7CCC4AB245}"/>
    <dgm:cxn modelId="{DE957863-DB0B-4503-8639-882ABE3B46A8}" type="presParOf" srcId="{6912914D-033E-40AF-878C-28FFBF349CFF}" destId="{80A9BD04-EF62-45F4-B64F-3D07CD814F28}" srcOrd="0" destOrd="0" presId="urn:microsoft.com/office/officeart/2011/layout/ConvergingText"/>
    <dgm:cxn modelId="{783AB49E-ABB9-445C-A028-9E1E25E01B9B}" type="presParOf" srcId="{80A9BD04-EF62-45F4-B64F-3D07CD814F28}" destId="{DDA3BFF3-E2EC-48C1-B790-825B58E80EC7}" srcOrd="0" destOrd="0" presId="urn:microsoft.com/office/officeart/2011/layout/ConvergingText"/>
    <dgm:cxn modelId="{EB0D65E3-78FA-4911-B4B4-970A7D8A0226}" type="presParOf" srcId="{80A9BD04-EF62-45F4-B64F-3D07CD814F28}" destId="{6FC114AC-7AB5-4732-9FC1-402622CFD6B1}" srcOrd="1" destOrd="0" presId="urn:microsoft.com/office/officeart/2011/layout/ConvergingText"/>
    <dgm:cxn modelId="{DDC7617E-6147-468C-ABEC-BD934BFEC441}" type="presParOf" srcId="{80A9BD04-EF62-45F4-B64F-3D07CD814F28}" destId="{6C59330C-E8F3-4A43-BC79-7BB364A13586}" srcOrd="2" destOrd="0" presId="urn:microsoft.com/office/officeart/2011/layout/ConvergingText"/>
    <dgm:cxn modelId="{D2354238-7B2C-4FF8-B567-545FE22B582A}" type="presParOf" srcId="{80A9BD04-EF62-45F4-B64F-3D07CD814F28}" destId="{E04A5F42-532D-4AAF-B3F7-609F34F143B3}" srcOrd="3" destOrd="0" presId="urn:microsoft.com/office/officeart/2011/layout/ConvergingText"/>
    <dgm:cxn modelId="{590CA6B2-827D-429D-B85A-07B2FCFFCA9A}" type="presParOf" srcId="{80A9BD04-EF62-45F4-B64F-3D07CD814F28}" destId="{78588C7B-B969-4FEA-A1A9-A77656B48BE4}" srcOrd="4" destOrd="0" presId="urn:microsoft.com/office/officeart/2011/layout/ConvergingText"/>
    <dgm:cxn modelId="{A9F9BA64-E698-4A90-9B54-5EDBDFE40E89}" type="presParOf" srcId="{80A9BD04-EF62-45F4-B64F-3D07CD814F28}" destId="{0A089624-CFF5-44CB-909E-6051E7DC1D1D}" srcOrd="5" destOrd="0" presId="urn:microsoft.com/office/officeart/2011/layout/ConvergingText"/>
    <dgm:cxn modelId="{AC67545C-E507-4576-9298-0A16FB5BAE1D}" type="presParOf" srcId="{80A9BD04-EF62-45F4-B64F-3D07CD814F28}" destId="{2892252D-C8C5-451B-87BC-C78863ADFA14}" srcOrd="6" destOrd="0" presId="urn:microsoft.com/office/officeart/2011/layout/ConvergingText"/>
    <dgm:cxn modelId="{359A1DAA-8791-4DE8-BF0C-7A1751A0093E}" type="presParOf" srcId="{80A9BD04-EF62-45F4-B64F-3D07CD814F28}" destId="{27DECAFC-F9ED-4538-AA23-F576A97AA505}" srcOrd="7" destOrd="0" presId="urn:microsoft.com/office/officeart/2011/layout/ConvergingText"/>
    <dgm:cxn modelId="{60DFB7C4-1853-4A01-9D78-B1974F47BE98}" type="presParOf" srcId="{80A9BD04-EF62-45F4-B64F-3D07CD814F28}" destId="{452A2712-57BB-427A-900A-34BF3FAD1011}" srcOrd="8" destOrd="0" presId="urn:microsoft.com/office/officeart/2011/layout/ConvergingText"/>
    <dgm:cxn modelId="{29CB2F47-788B-4859-AD1F-08024EFEDD8D}" type="presParOf" srcId="{80A9BD04-EF62-45F4-B64F-3D07CD814F28}" destId="{B944E93C-555D-4024-A69E-2C9D0BC96107}" srcOrd="9" destOrd="0" presId="urn:microsoft.com/office/officeart/2011/layout/ConvergingText"/>
    <dgm:cxn modelId="{30131B46-D565-4405-BF60-AC03787F4E73}" type="presParOf" srcId="{80A9BD04-EF62-45F4-B64F-3D07CD814F28}" destId="{469201A3-1B3E-4C41-AE12-10DBDB11FD75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C23E02-B47D-409F-B137-6B6776E88B65}" type="doc">
      <dgm:prSet loTypeId="urn:microsoft.com/office/officeart/2008/layout/AlternatingPictureCircles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C5326D-8FC3-4564-923D-529A363B66DB}">
      <dgm:prSet/>
      <dgm:spPr/>
      <dgm:t>
        <a:bodyPr/>
        <a:lstStyle/>
        <a:p>
          <a:r>
            <a:rPr lang="en-US" dirty="0"/>
            <a:t>Lung CLQ </a:t>
          </a:r>
          <a:endParaRPr lang="en-IN" dirty="0"/>
        </a:p>
      </dgm:t>
    </dgm:pt>
    <dgm:pt modelId="{38E9B839-A50F-46E4-8F19-0CA5C76BD906}" type="parTrans" cxnId="{CCB8F4D8-2CA9-4908-A829-C7A028509FE9}">
      <dgm:prSet/>
      <dgm:spPr/>
      <dgm:t>
        <a:bodyPr/>
        <a:lstStyle/>
        <a:p>
          <a:endParaRPr lang="en-IN"/>
        </a:p>
      </dgm:t>
    </dgm:pt>
    <dgm:pt modelId="{4B1067E3-5921-48EE-B90D-B827BAA93D5A}" type="sibTrans" cxnId="{CCB8F4D8-2CA9-4908-A829-C7A028509FE9}">
      <dgm:prSet/>
      <dgm:spPr/>
      <dgm:t>
        <a:bodyPr/>
        <a:lstStyle/>
        <a:p>
          <a:endParaRPr lang="en-IN"/>
        </a:p>
      </dgm:t>
    </dgm:pt>
    <dgm:pt modelId="{4F6289BF-4D6C-497E-8E98-C1BE09A03B5E}">
      <dgm:prSet/>
      <dgm:spPr/>
      <dgm:t>
        <a:bodyPr/>
        <a:lstStyle/>
        <a:p>
          <a:r>
            <a:rPr lang="en-US" dirty="0"/>
            <a:t>MM Pancreas</a:t>
          </a:r>
          <a:endParaRPr lang="en-IN" dirty="0"/>
        </a:p>
      </dgm:t>
    </dgm:pt>
    <dgm:pt modelId="{2F7B1D78-4E38-4837-931D-A0ADAB3AD685}" type="parTrans" cxnId="{000E1B05-84AB-4BEF-B169-013244C5B4B5}">
      <dgm:prSet/>
      <dgm:spPr/>
      <dgm:t>
        <a:bodyPr/>
        <a:lstStyle/>
        <a:p>
          <a:endParaRPr lang="en-IN"/>
        </a:p>
      </dgm:t>
    </dgm:pt>
    <dgm:pt modelId="{AC34BCAC-7561-41DE-90B8-17E261007DB3}" type="sibTrans" cxnId="{000E1B05-84AB-4BEF-B169-013244C5B4B5}">
      <dgm:prSet/>
      <dgm:spPr/>
      <dgm:t>
        <a:bodyPr/>
        <a:lstStyle/>
        <a:p>
          <a:endParaRPr lang="en-IN"/>
        </a:p>
      </dgm:t>
    </dgm:pt>
    <dgm:pt modelId="{3D91BF08-EF32-405B-AA92-A81B4E15DFEE}" type="pres">
      <dgm:prSet presAssocID="{5DC23E02-B47D-409F-B137-6B6776E88B65}" presName="Name0" presStyleCnt="0">
        <dgm:presLayoutVars>
          <dgm:chMax/>
          <dgm:chPref/>
          <dgm:dir/>
        </dgm:presLayoutVars>
      </dgm:prSet>
      <dgm:spPr/>
    </dgm:pt>
    <dgm:pt modelId="{F08581F9-2B70-4BD1-950A-711408BF6C51}" type="pres">
      <dgm:prSet presAssocID="{9FC5326D-8FC3-4564-923D-529A363B66DB}" presName="composite" presStyleCnt="0"/>
      <dgm:spPr/>
    </dgm:pt>
    <dgm:pt modelId="{66E3C433-5E60-4FF7-9901-F82671DC0CDE}" type="pres">
      <dgm:prSet presAssocID="{9FC5326D-8FC3-4564-923D-529A363B66DB}" presName="Accent" presStyleLbl="alignNode1" presStyleIdx="0" presStyleCnt="3" custScaleX="619996" custScaleY="495592" custLinFactX="-200000" custLinFactNeighborX="-255136" custLinFactNeighborY="19762">
        <dgm:presLayoutVars>
          <dgm:chMax val="0"/>
          <dgm:chPref val="0"/>
        </dgm:presLayoutVars>
      </dgm:prSet>
      <dgm:spPr/>
    </dgm:pt>
    <dgm:pt modelId="{BDE195EB-C487-4EA7-9F7A-71E7B54CDCF0}" type="pres">
      <dgm:prSet presAssocID="{9FC5326D-8FC3-4564-923D-529A363B66DB}" presName="Image" presStyleLbl="bgImgPlace1" presStyleIdx="0" presStyleCnt="2" custScaleX="1034601" custScaleY="787896" custLinFactX="-451165" custLinFactNeighborX="-500000" custLinFactNeighborY="16025">
        <dgm:presLayoutVars>
          <dgm:chMax val="0"/>
          <dgm:chPref val="0"/>
          <dgm:bulletEnabled val="1"/>
        </dgm:presLayoutVars>
      </dgm:prSet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6375862E-5296-4EAC-B8F3-15F3B7F12020}" type="pres">
      <dgm:prSet presAssocID="{9FC5326D-8FC3-4564-923D-529A363B66DB}" presName="Parent" presStyleLbl="fgAccFollowNode1" presStyleIdx="0" presStyleCnt="2" custAng="0" custScaleX="616600" custScaleY="524458" custLinFactX="-256828" custLinFactNeighborX="-300000" custLinFactNeighborY="24406">
        <dgm:presLayoutVars>
          <dgm:chMax val="0"/>
          <dgm:chPref val="0"/>
          <dgm:bulletEnabled val="1"/>
        </dgm:presLayoutVars>
      </dgm:prSet>
      <dgm:spPr/>
    </dgm:pt>
    <dgm:pt modelId="{547785D8-0C45-411E-8116-F45B1C8BD634}" type="pres">
      <dgm:prSet presAssocID="{9FC5326D-8FC3-4564-923D-529A363B66DB}" presName="Space" presStyleCnt="0">
        <dgm:presLayoutVars>
          <dgm:chMax val="0"/>
          <dgm:chPref val="0"/>
        </dgm:presLayoutVars>
      </dgm:prSet>
      <dgm:spPr/>
    </dgm:pt>
    <dgm:pt modelId="{6BAECE36-8B87-4B7A-85A3-15B41126ECC3}" type="pres">
      <dgm:prSet presAssocID="{4B1067E3-5921-48EE-B90D-B827BAA93D5A}" presName="ConnectorComposite" presStyleCnt="0"/>
      <dgm:spPr/>
    </dgm:pt>
    <dgm:pt modelId="{54A529A8-4627-4C85-A5F4-91BED5CF4F98}" type="pres">
      <dgm:prSet presAssocID="{4B1067E3-5921-48EE-B90D-B827BAA93D5A}" presName="TopSpacing" presStyleCnt="0"/>
      <dgm:spPr/>
    </dgm:pt>
    <dgm:pt modelId="{8BAAC850-84A0-4839-A766-3A1F44B4EA23}" type="pres">
      <dgm:prSet presAssocID="{4B1067E3-5921-48EE-B90D-B827BAA93D5A}" presName="Connector" presStyleLbl="alignNode1" presStyleIdx="1" presStyleCnt="3" custScaleX="90909" custScaleY="90909" custLinFactX="-479771" custLinFactY="6919" custLinFactNeighborX="-500000" custLinFactNeighborY="100000"/>
      <dgm:spPr/>
    </dgm:pt>
    <dgm:pt modelId="{C3D5474B-E57F-4917-8397-CFA0B4E6051A}" type="pres">
      <dgm:prSet presAssocID="{4B1067E3-5921-48EE-B90D-B827BAA93D5A}" presName="BottomSpacing" presStyleCnt="0"/>
      <dgm:spPr/>
    </dgm:pt>
    <dgm:pt modelId="{7FA81512-166D-45FD-87CE-CEAC30CE0E06}" type="pres">
      <dgm:prSet presAssocID="{4F6289BF-4D6C-497E-8E98-C1BE09A03B5E}" presName="composite" presStyleCnt="0"/>
      <dgm:spPr/>
    </dgm:pt>
    <dgm:pt modelId="{90B2C336-1E15-4289-A1FA-967797B0BBF3}" type="pres">
      <dgm:prSet presAssocID="{4F6289BF-4D6C-497E-8E98-C1BE09A03B5E}" presName="Accent" presStyleLbl="alignNode1" presStyleIdx="2" presStyleCnt="3" custScaleX="589433" custScaleY="480846" custLinFactNeighborX="59135" custLinFactNeighborY="13914">
        <dgm:presLayoutVars>
          <dgm:chMax val="0"/>
          <dgm:chPref val="0"/>
        </dgm:presLayoutVars>
      </dgm:prSet>
      <dgm:spPr/>
    </dgm:pt>
    <dgm:pt modelId="{0C4A574B-4113-4793-B7F5-6C65C64A9AB7}" type="pres">
      <dgm:prSet presAssocID="{4F6289BF-4D6C-497E-8E98-C1BE09A03B5E}" presName="Image" presStyleLbl="bgImgPlace1" presStyleIdx="1" presStyleCnt="2" custScaleX="1053844" custScaleY="851994" custLinFactX="300000" custLinFactNeighborX="361072" custLinFactNeighborY="-19182">
        <dgm:presLayoutVars>
          <dgm:chMax val="0"/>
          <dgm:chPref val="0"/>
          <dgm:bulletEnabled val="1"/>
        </dgm:presLayoutVars>
      </dgm:prSet>
      <dgm:spPr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</dgm:spPr>
    </dgm:pt>
    <dgm:pt modelId="{51F72047-CA00-4350-9EB4-1FD41696EC13}" type="pres">
      <dgm:prSet presAssocID="{4F6289BF-4D6C-497E-8E98-C1BE09A03B5E}" presName="Parent" presStyleLbl="fgAccFollowNode1" presStyleIdx="1" presStyleCnt="2" custScaleX="651161" custScaleY="490386" custLinFactNeighborX="74589" custLinFactNeighborY="8920">
        <dgm:presLayoutVars>
          <dgm:chMax val="0"/>
          <dgm:chPref val="0"/>
          <dgm:bulletEnabled val="1"/>
        </dgm:presLayoutVars>
      </dgm:prSet>
      <dgm:spPr/>
    </dgm:pt>
    <dgm:pt modelId="{F086DAFC-D89B-4176-81D8-B6AEA65898EF}" type="pres">
      <dgm:prSet presAssocID="{4F6289BF-4D6C-497E-8E98-C1BE09A03B5E}" presName="Space" presStyleCnt="0">
        <dgm:presLayoutVars>
          <dgm:chMax val="0"/>
          <dgm:chPref val="0"/>
        </dgm:presLayoutVars>
      </dgm:prSet>
      <dgm:spPr/>
    </dgm:pt>
  </dgm:ptLst>
  <dgm:cxnLst>
    <dgm:cxn modelId="{000E1B05-84AB-4BEF-B169-013244C5B4B5}" srcId="{5DC23E02-B47D-409F-B137-6B6776E88B65}" destId="{4F6289BF-4D6C-497E-8E98-C1BE09A03B5E}" srcOrd="1" destOrd="0" parTransId="{2F7B1D78-4E38-4837-931D-A0ADAB3AD685}" sibTransId="{AC34BCAC-7561-41DE-90B8-17E261007DB3}"/>
    <dgm:cxn modelId="{97B6C01B-B810-4701-82FC-C07E759122B8}" type="presOf" srcId="{5DC23E02-B47D-409F-B137-6B6776E88B65}" destId="{3D91BF08-EF32-405B-AA92-A81B4E15DFEE}" srcOrd="0" destOrd="0" presId="urn:microsoft.com/office/officeart/2008/layout/AlternatingPictureCircles"/>
    <dgm:cxn modelId="{E7D0C760-7CC2-4875-9246-BEDF5BAF9D85}" type="presOf" srcId="{4F6289BF-4D6C-497E-8E98-C1BE09A03B5E}" destId="{51F72047-CA00-4350-9EB4-1FD41696EC13}" srcOrd="0" destOrd="0" presId="urn:microsoft.com/office/officeart/2008/layout/AlternatingPictureCircles"/>
    <dgm:cxn modelId="{CCB8F4D8-2CA9-4908-A829-C7A028509FE9}" srcId="{5DC23E02-B47D-409F-B137-6B6776E88B65}" destId="{9FC5326D-8FC3-4564-923D-529A363B66DB}" srcOrd="0" destOrd="0" parTransId="{38E9B839-A50F-46E4-8F19-0CA5C76BD906}" sibTransId="{4B1067E3-5921-48EE-B90D-B827BAA93D5A}"/>
    <dgm:cxn modelId="{F69594F2-15C2-4CF9-AAFA-860885A9955D}" type="presOf" srcId="{9FC5326D-8FC3-4564-923D-529A363B66DB}" destId="{6375862E-5296-4EAC-B8F3-15F3B7F12020}" srcOrd="0" destOrd="0" presId="urn:microsoft.com/office/officeart/2008/layout/AlternatingPictureCircles"/>
    <dgm:cxn modelId="{A9941A50-54F3-440F-AC14-AB17641C439F}" type="presParOf" srcId="{3D91BF08-EF32-405B-AA92-A81B4E15DFEE}" destId="{F08581F9-2B70-4BD1-950A-711408BF6C51}" srcOrd="0" destOrd="0" presId="urn:microsoft.com/office/officeart/2008/layout/AlternatingPictureCircles"/>
    <dgm:cxn modelId="{9C8B0B5E-44CD-4383-86AA-9721C0E6CB43}" type="presParOf" srcId="{F08581F9-2B70-4BD1-950A-711408BF6C51}" destId="{66E3C433-5E60-4FF7-9901-F82671DC0CDE}" srcOrd="0" destOrd="0" presId="urn:microsoft.com/office/officeart/2008/layout/AlternatingPictureCircles"/>
    <dgm:cxn modelId="{F81F173F-F74F-49F9-9E2B-EC0CA040F099}" type="presParOf" srcId="{F08581F9-2B70-4BD1-950A-711408BF6C51}" destId="{BDE195EB-C487-4EA7-9F7A-71E7B54CDCF0}" srcOrd="1" destOrd="0" presId="urn:microsoft.com/office/officeart/2008/layout/AlternatingPictureCircles"/>
    <dgm:cxn modelId="{F273B7A2-8477-4895-A5C2-3EC1EFB0D177}" type="presParOf" srcId="{F08581F9-2B70-4BD1-950A-711408BF6C51}" destId="{6375862E-5296-4EAC-B8F3-15F3B7F12020}" srcOrd="2" destOrd="0" presId="urn:microsoft.com/office/officeart/2008/layout/AlternatingPictureCircles"/>
    <dgm:cxn modelId="{804D4256-3C8A-4EC0-9122-BF10005F942E}" type="presParOf" srcId="{F08581F9-2B70-4BD1-950A-711408BF6C51}" destId="{547785D8-0C45-411E-8116-F45B1C8BD634}" srcOrd="3" destOrd="0" presId="urn:microsoft.com/office/officeart/2008/layout/AlternatingPictureCircles"/>
    <dgm:cxn modelId="{5E3A24A6-4172-49AE-A546-8429D9B230AA}" type="presParOf" srcId="{3D91BF08-EF32-405B-AA92-A81B4E15DFEE}" destId="{6BAECE36-8B87-4B7A-85A3-15B41126ECC3}" srcOrd="1" destOrd="0" presId="urn:microsoft.com/office/officeart/2008/layout/AlternatingPictureCircles"/>
    <dgm:cxn modelId="{8D209411-4668-47D4-9F1D-0C7BFDE2D051}" type="presParOf" srcId="{6BAECE36-8B87-4B7A-85A3-15B41126ECC3}" destId="{54A529A8-4627-4C85-A5F4-91BED5CF4F98}" srcOrd="0" destOrd="0" presId="urn:microsoft.com/office/officeart/2008/layout/AlternatingPictureCircles"/>
    <dgm:cxn modelId="{6631313D-F961-4468-AAEA-965320DF2A5F}" type="presParOf" srcId="{6BAECE36-8B87-4B7A-85A3-15B41126ECC3}" destId="{8BAAC850-84A0-4839-A766-3A1F44B4EA23}" srcOrd="1" destOrd="0" presId="urn:microsoft.com/office/officeart/2008/layout/AlternatingPictureCircles"/>
    <dgm:cxn modelId="{5661BD89-705C-41C3-9CBE-9A764928E1D6}" type="presParOf" srcId="{6BAECE36-8B87-4B7A-85A3-15B41126ECC3}" destId="{C3D5474B-E57F-4917-8397-CFA0B4E6051A}" srcOrd="2" destOrd="0" presId="urn:microsoft.com/office/officeart/2008/layout/AlternatingPictureCircles"/>
    <dgm:cxn modelId="{56986029-C1F2-42CC-B7F4-A559B8BF19DB}" type="presParOf" srcId="{3D91BF08-EF32-405B-AA92-A81B4E15DFEE}" destId="{7FA81512-166D-45FD-87CE-CEAC30CE0E06}" srcOrd="2" destOrd="0" presId="urn:microsoft.com/office/officeart/2008/layout/AlternatingPictureCircles"/>
    <dgm:cxn modelId="{6E660E12-8828-4F07-A722-D71120EE6001}" type="presParOf" srcId="{7FA81512-166D-45FD-87CE-CEAC30CE0E06}" destId="{90B2C336-1E15-4289-A1FA-967797B0BBF3}" srcOrd="0" destOrd="0" presId="urn:microsoft.com/office/officeart/2008/layout/AlternatingPictureCircles"/>
    <dgm:cxn modelId="{CDC535CA-EA8F-468F-87A2-440592736466}" type="presParOf" srcId="{7FA81512-166D-45FD-87CE-CEAC30CE0E06}" destId="{0C4A574B-4113-4793-B7F5-6C65C64A9AB7}" srcOrd="1" destOrd="0" presId="urn:microsoft.com/office/officeart/2008/layout/AlternatingPictureCircles"/>
    <dgm:cxn modelId="{DF8EF4AD-01D9-44D4-AF59-6E260E6FB6CB}" type="presParOf" srcId="{7FA81512-166D-45FD-87CE-CEAC30CE0E06}" destId="{51F72047-CA00-4350-9EB4-1FD41696EC13}" srcOrd="2" destOrd="0" presId="urn:microsoft.com/office/officeart/2008/layout/AlternatingPictureCircles"/>
    <dgm:cxn modelId="{297EC824-6A5C-45B7-886F-25C85C7A65CC}" type="presParOf" srcId="{7FA81512-166D-45FD-87CE-CEAC30CE0E06}" destId="{F086DAFC-D89B-4176-81D8-B6AEA65898EF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710BF1-5752-4E66-8748-7452C3AA8EC8}" type="doc">
      <dgm:prSet loTypeId="urn:microsoft.com/office/officeart/2011/layout/ConvergingText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6C02F71-10C0-450E-B490-9198E52CA578}">
      <dgm:prSet/>
      <dgm:spPr/>
      <dgm:t>
        <a:bodyPr/>
        <a:lstStyle/>
        <a:p>
          <a:r>
            <a:rPr lang="en-US" dirty="0"/>
            <a:t>Production Count</a:t>
          </a:r>
          <a:endParaRPr lang="en-IN" dirty="0"/>
        </a:p>
      </dgm:t>
    </dgm:pt>
    <dgm:pt modelId="{2C0F036B-75A4-4896-92D6-38AE9706CC77}" type="parTrans" cxnId="{3DDFAB2A-45D3-4B23-A6C9-052F3082928C}">
      <dgm:prSet/>
      <dgm:spPr/>
      <dgm:t>
        <a:bodyPr/>
        <a:lstStyle/>
        <a:p>
          <a:endParaRPr lang="en-IN"/>
        </a:p>
      </dgm:t>
    </dgm:pt>
    <dgm:pt modelId="{464602FA-0E66-47F7-AF10-D3DF47FC0356}" type="sibTrans" cxnId="{3DDFAB2A-45D3-4B23-A6C9-052F3082928C}">
      <dgm:prSet/>
      <dgm:spPr/>
      <dgm:t>
        <a:bodyPr/>
        <a:lstStyle/>
        <a:p>
          <a:endParaRPr lang="en-IN"/>
        </a:p>
      </dgm:t>
    </dgm:pt>
    <dgm:pt modelId="{FA0058C9-AC9A-4EC7-BB76-E90C7E52889F}" type="pres">
      <dgm:prSet presAssocID="{44710BF1-5752-4E66-8748-7452C3AA8EC8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5CC84F4D-3574-44F1-A1AB-492DE0F3C2C4}" type="pres">
      <dgm:prSet presAssocID="{26C02F71-10C0-450E-B490-9198E52CA578}" presName="composite" presStyleCnt="0"/>
      <dgm:spPr/>
    </dgm:pt>
    <dgm:pt modelId="{2DFE015F-33BF-466B-9D26-E9D21E1C04AC}" type="pres">
      <dgm:prSet presAssocID="{26C02F71-10C0-450E-B490-9198E52CA578}" presName="ParentAccent1" presStyleLbl="alignNode1" presStyleIdx="0" presStyleCnt="11"/>
      <dgm:spPr/>
    </dgm:pt>
    <dgm:pt modelId="{A840C70F-3582-413A-A3BB-1B95639B003A}" type="pres">
      <dgm:prSet presAssocID="{26C02F71-10C0-450E-B490-9198E52CA578}" presName="ParentAccent2" presStyleLbl="alignNode1" presStyleIdx="1" presStyleCnt="11"/>
      <dgm:spPr/>
    </dgm:pt>
    <dgm:pt modelId="{F870BD4D-5B1E-4B40-BB04-B07F3A6CD5F5}" type="pres">
      <dgm:prSet presAssocID="{26C02F71-10C0-450E-B490-9198E52CA578}" presName="ParentAccent3" presStyleLbl="alignNode1" presStyleIdx="2" presStyleCnt="11"/>
      <dgm:spPr/>
    </dgm:pt>
    <dgm:pt modelId="{2B89A05E-C8BA-47CE-B6C0-0BD873B47003}" type="pres">
      <dgm:prSet presAssocID="{26C02F71-10C0-450E-B490-9198E52CA578}" presName="ParentAccent4" presStyleLbl="alignNode1" presStyleIdx="3" presStyleCnt="11"/>
      <dgm:spPr/>
    </dgm:pt>
    <dgm:pt modelId="{9A8C1EB3-6950-4720-A1EC-69A9F3D5FC38}" type="pres">
      <dgm:prSet presAssocID="{26C02F71-10C0-450E-B490-9198E52CA578}" presName="ParentAccent5" presStyleLbl="alignNode1" presStyleIdx="4" presStyleCnt="11"/>
      <dgm:spPr/>
    </dgm:pt>
    <dgm:pt modelId="{E4D3BFC4-6997-40AA-B07E-8D24E96C4CDC}" type="pres">
      <dgm:prSet presAssocID="{26C02F71-10C0-450E-B490-9198E52CA578}" presName="ParentAccent6" presStyleLbl="alignNode1" presStyleIdx="5" presStyleCnt="11"/>
      <dgm:spPr/>
    </dgm:pt>
    <dgm:pt modelId="{7B14CC54-6543-4318-9585-41FF30B570F1}" type="pres">
      <dgm:prSet presAssocID="{26C02F71-10C0-450E-B490-9198E52CA578}" presName="ParentAccent7" presStyleLbl="alignNode1" presStyleIdx="6" presStyleCnt="11"/>
      <dgm:spPr/>
    </dgm:pt>
    <dgm:pt modelId="{6AD23178-8EF7-4CF1-93B2-15FE9CB3A593}" type="pres">
      <dgm:prSet presAssocID="{26C02F71-10C0-450E-B490-9198E52CA578}" presName="ParentAccent8" presStyleLbl="alignNode1" presStyleIdx="7" presStyleCnt="11"/>
      <dgm:spPr/>
    </dgm:pt>
    <dgm:pt modelId="{F661A254-4A9F-468B-921E-EEE434971300}" type="pres">
      <dgm:prSet presAssocID="{26C02F71-10C0-450E-B490-9198E52CA578}" presName="ParentAccent9" presStyleLbl="alignNode1" presStyleIdx="8" presStyleCnt="11"/>
      <dgm:spPr/>
    </dgm:pt>
    <dgm:pt modelId="{05B15D97-4FA5-4A3B-A196-16811753BBF8}" type="pres">
      <dgm:prSet presAssocID="{26C02F71-10C0-450E-B490-9198E52CA578}" presName="ParentAccent10" presStyleLbl="alignNode1" presStyleIdx="9" presStyleCnt="11"/>
      <dgm:spPr/>
    </dgm:pt>
    <dgm:pt modelId="{F333E44F-1583-473B-A3AD-50A0FC09C650}" type="pres">
      <dgm:prSet presAssocID="{26C02F71-10C0-450E-B490-9198E52CA578}" presName="Parent" presStyleLbl="alignNode1" presStyleIdx="10" presStyleCnt="11">
        <dgm:presLayoutVars>
          <dgm:chMax val="5"/>
          <dgm:chPref val="3"/>
          <dgm:bulletEnabled val="1"/>
        </dgm:presLayoutVars>
      </dgm:prSet>
      <dgm:spPr/>
    </dgm:pt>
  </dgm:ptLst>
  <dgm:cxnLst>
    <dgm:cxn modelId="{3DDFAB2A-45D3-4B23-A6C9-052F3082928C}" srcId="{44710BF1-5752-4E66-8748-7452C3AA8EC8}" destId="{26C02F71-10C0-450E-B490-9198E52CA578}" srcOrd="0" destOrd="0" parTransId="{2C0F036B-75A4-4896-92D6-38AE9706CC77}" sibTransId="{464602FA-0E66-47F7-AF10-D3DF47FC0356}"/>
    <dgm:cxn modelId="{99A6DCE1-E0BA-4239-A0A1-C4B6CE2A04DA}" type="presOf" srcId="{44710BF1-5752-4E66-8748-7452C3AA8EC8}" destId="{FA0058C9-AC9A-4EC7-BB76-E90C7E52889F}" srcOrd="0" destOrd="0" presId="urn:microsoft.com/office/officeart/2011/layout/ConvergingText"/>
    <dgm:cxn modelId="{0DCC16FF-0087-4128-8548-DD028C426D1E}" type="presOf" srcId="{26C02F71-10C0-450E-B490-9198E52CA578}" destId="{F333E44F-1583-473B-A3AD-50A0FC09C650}" srcOrd="0" destOrd="0" presId="urn:microsoft.com/office/officeart/2011/layout/ConvergingText"/>
    <dgm:cxn modelId="{987BF34F-6BF1-43CF-974B-37AC43EE519A}" type="presParOf" srcId="{FA0058C9-AC9A-4EC7-BB76-E90C7E52889F}" destId="{5CC84F4D-3574-44F1-A1AB-492DE0F3C2C4}" srcOrd="0" destOrd="0" presId="urn:microsoft.com/office/officeart/2011/layout/ConvergingText"/>
    <dgm:cxn modelId="{0CF37EBD-760F-4337-87DD-5CE7B4906372}" type="presParOf" srcId="{5CC84F4D-3574-44F1-A1AB-492DE0F3C2C4}" destId="{2DFE015F-33BF-466B-9D26-E9D21E1C04AC}" srcOrd="0" destOrd="0" presId="urn:microsoft.com/office/officeart/2011/layout/ConvergingText"/>
    <dgm:cxn modelId="{25C303EB-0B01-4A95-8497-CCCFEAD93B8F}" type="presParOf" srcId="{5CC84F4D-3574-44F1-A1AB-492DE0F3C2C4}" destId="{A840C70F-3582-413A-A3BB-1B95639B003A}" srcOrd="1" destOrd="0" presId="urn:microsoft.com/office/officeart/2011/layout/ConvergingText"/>
    <dgm:cxn modelId="{3CCFEC7E-3497-4701-A85B-380BC33A65C1}" type="presParOf" srcId="{5CC84F4D-3574-44F1-A1AB-492DE0F3C2C4}" destId="{F870BD4D-5B1E-4B40-BB04-B07F3A6CD5F5}" srcOrd="2" destOrd="0" presId="urn:microsoft.com/office/officeart/2011/layout/ConvergingText"/>
    <dgm:cxn modelId="{CD21F32F-7F66-4DED-B2CF-7E79CDA81BB7}" type="presParOf" srcId="{5CC84F4D-3574-44F1-A1AB-492DE0F3C2C4}" destId="{2B89A05E-C8BA-47CE-B6C0-0BD873B47003}" srcOrd="3" destOrd="0" presId="urn:microsoft.com/office/officeart/2011/layout/ConvergingText"/>
    <dgm:cxn modelId="{62DD9287-8C66-4C51-BB53-0A6D847BB4B8}" type="presParOf" srcId="{5CC84F4D-3574-44F1-A1AB-492DE0F3C2C4}" destId="{9A8C1EB3-6950-4720-A1EC-69A9F3D5FC38}" srcOrd="4" destOrd="0" presId="urn:microsoft.com/office/officeart/2011/layout/ConvergingText"/>
    <dgm:cxn modelId="{4F2B1A58-4E94-4E2D-AB37-A283239CC6AD}" type="presParOf" srcId="{5CC84F4D-3574-44F1-A1AB-492DE0F3C2C4}" destId="{E4D3BFC4-6997-40AA-B07E-8D24E96C4CDC}" srcOrd="5" destOrd="0" presId="urn:microsoft.com/office/officeart/2011/layout/ConvergingText"/>
    <dgm:cxn modelId="{AE0795CB-3460-4659-9F98-BB4D0DAC2130}" type="presParOf" srcId="{5CC84F4D-3574-44F1-A1AB-492DE0F3C2C4}" destId="{7B14CC54-6543-4318-9585-41FF30B570F1}" srcOrd="6" destOrd="0" presId="urn:microsoft.com/office/officeart/2011/layout/ConvergingText"/>
    <dgm:cxn modelId="{A46D493B-7F36-4760-B356-C289244F45A0}" type="presParOf" srcId="{5CC84F4D-3574-44F1-A1AB-492DE0F3C2C4}" destId="{6AD23178-8EF7-4CF1-93B2-15FE9CB3A593}" srcOrd="7" destOrd="0" presId="urn:microsoft.com/office/officeart/2011/layout/ConvergingText"/>
    <dgm:cxn modelId="{E91A1358-C243-45EB-820A-F0657B3C9337}" type="presParOf" srcId="{5CC84F4D-3574-44F1-A1AB-492DE0F3C2C4}" destId="{F661A254-4A9F-468B-921E-EEE434971300}" srcOrd="8" destOrd="0" presId="urn:microsoft.com/office/officeart/2011/layout/ConvergingText"/>
    <dgm:cxn modelId="{E995507B-FF6B-4E82-B5D9-B5ABE41580AD}" type="presParOf" srcId="{5CC84F4D-3574-44F1-A1AB-492DE0F3C2C4}" destId="{05B15D97-4FA5-4A3B-A196-16811753BBF8}" srcOrd="9" destOrd="0" presId="urn:microsoft.com/office/officeart/2011/layout/ConvergingText"/>
    <dgm:cxn modelId="{EF1CB153-3CD8-4BD6-99EA-3816B09EE5E2}" type="presParOf" srcId="{5CC84F4D-3574-44F1-A1AB-492DE0F3C2C4}" destId="{F333E44F-1583-473B-A3AD-50A0FC09C650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682C5F-AA1D-42A1-B054-B49FC91B6146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E6C6E0-4F68-4129-B166-9716A86C28CA}" type="pres">
      <dgm:prSet presAssocID="{50682C5F-AA1D-42A1-B054-B49FC91B6146}" presName="diagram" presStyleCnt="0">
        <dgm:presLayoutVars>
          <dgm:dir/>
          <dgm:resizeHandles val="exact"/>
        </dgm:presLayoutVars>
      </dgm:prSet>
      <dgm:spPr/>
    </dgm:pt>
  </dgm:ptLst>
  <dgm:cxnLst>
    <dgm:cxn modelId="{10C986FF-3E56-45A0-A654-C1E5D191DEF3}" type="presOf" srcId="{50682C5F-AA1D-42A1-B054-B49FC91B6146}" destId="{2AE6C6E0-4F68-4129-B166-9716A86C28CA}" srcOrd="0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710BF1-5752-4E66-8748-7452C3AA8EC8}" type="doc">
      <dgm:prSet loTypeId="urn:microsoft.com/office/officeart/2011/layout/ConvergingText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6C02F71-10C0-450E-B490-9198E52CA578}">
      <dgm:prSet/>
      <dgm:spPr/>
      <dgm:t>
        <a:bodyPr/>
        <a:lstStyle/>
        <a:p>
          <a:r>
            <a:rPr lang="en-US" dirty="0"/>
            <a:t>Production Count</a:t>
          </a:r>
          <a:endParaRPr lang="en-IN" dirty="0"/>
        </a:p>
      </dgm:t>
    </dgm:pt>
    <dgm:pt modelId="{2C0F036B-75A4-4896-92D6-38AE9706CC77}" type="parTrans" cxnId="{3DDFAB2A-45D3-4B23-A6C9-052F3082928C}">
      <dgm:prSet/>
      <dgm:spPr/>
      <dgm:t>
        <a:bodyPr/>
        <a:lstStyle/>
        <a:p>
          <a:endParaRPr lang="en-IN"/>
        </a:p>
      </dgm:t>
    </dgm:pt>
    <dgm:pt modelId="{464602FA-0E66-47F7-AF10-D3DF47FC0356}" type="sibTrans" cxnId="{3DDFAB2A-45D3-4B23-A6C9-052F3082928C}">
      <dgm:prSet/>
      <dgm:spPr/>
      <dgm:t>
        <a:bodyPr/>
        <a:lstStyle/>
        <a:p>
          <a:endParaRPr lang="en-IN"/>
        </a:p>
      </dgm:t>
    </dgm:pt>
    <dgm:pt modelId="{FA0058C9-AC9A-4EC7-BB76-E90C7E52889F}" type="pres">
      <dgm:prSet presAssocID="{44710BF1-5752-4E66-8748-7452C3AA8EC8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5CC84F4D-3574-44F1-A1AB-492DE0F3C2C4}" type="pres">
      <dgm:prSet presAssocID="{26C02F71-10C0-450E-B490-9198E52CA578}" presName="composite" presStyleCnt="0"/>
      <dgm:spPr/>
    </dgm:pt>
    <dgm:pt modelId="{2DFE015F-33BF-466B-9D26-E9D21E1C04AC}" type="pres">
      <dgm:prSet presAssocID="{26C02F71-10C0-450E-B490-9198E52CA578}" presName="ParentAccent1" presStyleLbl="alignNode1" presStyleIdx="0" presStyleCnt="11"/>
      <dgm:spPr/>
    </dgm:pt>
    <dgm:pt modelId="{A840C70F-3582-413A-A3BB-1B95639B003A}" type="pres">
      <dgm:prSet presAssocID="{26C02F71-10C0-450E-B490-9198E52CA578}" presName="ParentAccent2" presStyleLbl="alignNode1" presStyleIdx="1" presStyleCnt="11"/>
      <dgm:spPr/>
    </dgm:pt>
    <dgm:pt modelId="{F870BD4D-5B1E-4B40-BB04-B07F3A6CD5F5}" type="pres">
      <dgm:prSet presAssocID="{26C02F71-10C0-450E-B490-9198E52CA578}" presName="ParentAccent3" presStyleLbl="alignNode1" presStyleIdx="2" presStyleCnt="11"/>
      <dgm:spPr/>
    </dgm:pt>
    <dgm:pt modelId="{2B89A05E-C8BA-47CE-B6C0-0BD873B47003}" type="pres">
      <dgm:prSet presAssocID="{26C02F71-10C0-450E-B490-9198E52CA578}" presName="ParentAccent4" presStyleLbl="alignNode1" presStyleIdx="3" presStyleCnt="11"/>
      <dgm:spPr/>
    </dgm:pt>
    <dgm:pt modelId="{9A8C1EB3-6950-4720-A1EC-69A9F3D5FC38}" type="pres">
      <dgm:prSet presAssocID="{26C02F71-10C0-450E-B490-9198E52CA578}" presName="ParentAccent5" presStyleLbl="alignNode1" presStyleIdx="4" presStyleCnt="11"/>
      <dgm:spPr/>
    </dgm:pt>
    <dgm:pt modelId="{E4D3BFC4-6997-40AA-B07E-8D24E96C4CDC}" type="pres">
      <dgm:prSet presAssocID="{26C02F71-10C0-450E-B490-9198E52CA578}" presName="ParentAccent6" presStyleLbl="alignNode1" presStyleIdx="5" presStyleCnt="11"/>
      <dgm:spPr/>
    </dgm:pt>
    <dgm:pt modelId="{7B14CC54-6543-4318-9585-41FF30B570F1}" type="pres">
      <dgm:prSet presAssocID="{26C02F71-10C0-450E-B490-9198E52CA578}" presName="ParentAccent7" presStyleLbl="alignNode1" presStyleIdx="6" presStyleCnt="11"/>
      <dgm:spPr/>
    </dgm:pt>
    <dgm:pt modelId="{6AD23178-8EF7-4CF1-93B2-15FE9CB3A593}" type="pres">
      <dgm:prSet presAssocID="{26C02F71-10C0-450E-B490-9198E52CA578}" presName="ParentAccent8" presStyleLbl="alignNode1" presStyleIdx="7" presStyleCnt="11"/>
      <dgm:spPr/>
    </dgm:pt>
    <dgm:pt modelId="{F661A254-4A9F-468B-921E-EEE434971300}" type="pres">
      <dgm:prSet presAssocID="{26C02F71-10C0-450E-B490-9198E52CA578}" presName="ParentAccent9" presStyleLbl="alignNode1" presStyleIdx="8" presStyleCnt="11"/>
      <dgm:spPr/>
    </dgm:pt>
    <dgm:pt modelId="{05B15D97-4FA5-4A3B-A196-16811753BBF8}" type="pres">
      <dgm:prSet presAssocID="{26C02F71-10C0-450E-B490-9198E52CA578}" presName="ParentAccent10" presStyleLbl="alignNode1" presStyleIdx="9" presStyleCnt="11"/>
      <dgm:spPr/>
    </dgm:pt>
    <dgm:pt modelId="{F333E44F-1583-473B-A3AD-50A0FC09C650}" type="pres">
      <dgm:prSet presAssocID="{26C02F71-10C0-450E-B490-9198E52CA578}" presName="Parent" presStyleLbl="alignNode1" presStyleIdx="10" presStyleCnt="11">
        <dgm:presLayoutVars>
          <dgm:chMax val="5"/>
          <dgm:chPref val="3"/>
          <dgm:bulletEnabled val="1"/>
        </dgm:presLayoutVars>
      </dgm:prSet>
      <dgm:spPr/>
    </dgm:pt>
  </dgm:ptLst>
  <dgm:cxnLst>
    <dgm:cxn modelId="{3DDFAB2A-45D3-4B23-A6C9-052F3082928C}" srcId="{44710BF1-5752-4E66-8748-7452C3AA8EC8}" destId="{26C02F71-10C0-450E-B490-9198E52CA578}" srcOrd="0" destOrd="0" parTransId="{2C0F036B-75A4-4896-92D6-38AE9706CC77}" sibTransId="{464602FA-0E66-47F7-AF10-D3DF47FC0356}"/>
    <dgm:cxn modelId="{99A6DCE1-E0BA-4239-A0A1-C4B6CE2A04DA}" type="presOf" srcId="{44710BF1-5752-4E66-8748-7452C3AA8EC8}" destId="{FA0058C9-AC9A-4EC7-BB76-E90C7E52889F}" srcOrd="0" destOrd="0" presId="urn:microsoft.com/office/officeart/2011/layout/ConvergingText"/>
    <dgm:cxn modelId="{0DCC16FF-0087-4128-8548-DD028C426D1E}" type="presOf" srcId="{26C02F71-10C0-450E-B490-9198E52CA578}" destId="{F333E44F-1583-473B-A3AD-50A0FC09C650}" srcOrd="0" destOrd="0" presId="urn:microsoft.com/office/officeart/2011/layout/ConvergingText"/>
    <dgm:cxn modelId="{987BF34F-6BF1-43CF-974B-37AC43EE519A}" type="presParOf" srcId="{FA0058C9-AC9A-4EC7-BB76-E90C7E52889F}" destId="{5CC84F4D-3574-44F1-A1AB-492DE0F3C2C4}" srcOrd="0" destOrd="0" presId="urn:microsoft.com/office/officeart/2011/layout/ConvergingText"/>
    <dgm:cxn modelId="{0CF37EBD-760F-4337-87DD-5CE7B4906372}" type="presParOf" srcId="{5CC84F4D-3574-44F1-A1AB-492DE0F3C2C4}" destId="{2DFE015F-33BF-466B-9D26-E9D21E1C04AC}" srcOrd="0" destOrd="0" presId="urn:microsoft.com/office/officeart/2011/layout/ConvergingText"/>
    <dgm:cxn modelId="{25C303EB-0B01-4A95-8497-CCCFEAD93B8F}" type="presParOf" srcId="{5CC84F4D-3574-44F1-A1AB-492DE0F3C2C4}" destId="{A840C70F-3582-413A-A3BB-1B95639B003A}" srcOrd="1" destOrd="0" presId="urn:microsoft.com/office/officeart/2011/layout/ConvergingText"/>
    <dgm:cxn modelId="{3CCFEC7E-3497-4701-A85B-380BC33A65C1}" type="presParOf" srcId="{5CC84F4D-3574-44F1-A1AB-492DE0F3C2C4}" destId="{F870BD4D-5B1E-4B40-BB04-B07F3A6CD5F5}" srcOrd="2" destOrd="0" presId="urn:microsoft.com/office/officeart/2011/layout/ConvergingText"/>
    <dgm:cxn modelId="{CD21F32F-7F66-4DED-B2CF-7E79CDA81BB7}" type="presParOf" srcId="{5CC84F4D-3574-44F1-A1AB-492DE0F3C2C4}" destId="{2B89A05E-C8BA-47CE-B6C0-0BD873B47003}" srcOrd="3" destOrd="0" presId="urn:microsoft.com/office/officeart/2011/layout/ConvergingText"/>
    <dgm:cxn modelId="{62DD9287-8C66-4C51-BB53-0A6D847BB4B8}" type="presParOf" srcId="{5CC84F4D-3574-44F1-A1AB-492DE0F3C2C4}" destId="{9A8C1EB3-6950-4720-A1EC-69A9F3D5FC38}" srcOrd="4" destOrd="0" presId="urn:microsoft.com/office/officeart/2011/layout/ConvergingText"/>
    <dgm:cxn modelId="{4F2B1A58-4E94-4E2D-AB37-A283239CC6AD}" type="presParOf" srcId="{5CC84F4D-3574-44F1-A1AB-492DE0F3C2C4}" destId="{E4D3BFC4-6997-40AA-B07E-8D24E96C4CDC}" srcOrd="5" destOrd="0" presId="urn:microsoft.com/office/officeart/2011/layout/ConvergingText"/>
    <dgm:cxn modelId="{AE0795CB-3460-4659-9F98-BB4D0DAC2130}" type="presParOf" srcId="{5CC84F4D-3574-44F1-A1AB-492DE0F3C2C4}" destId="{7B14CC54-6543-4318-9585-41FF30B570F1}" srcOrd="6" destOrd="0" presId="urn:microsoft.com/office/officeart/2011/layout/ConvergingText"/>
    <dgm:cxn modelId="{A46D493B-7F36-4760-B356-C289244F45A0}" type="presParOf" srcId="{5CC84F4D-3574-44F1-A1AB-492DE0F3C2C4}" destId="{6AD23178-8EF7-4CF1-93B2-15FE9CB3A593}" srcOrd="7" destOrd="0" presId="urn:microsoft.com/office/officeart/2011/layout/ConvergingText"/>
    <dgm:cxn modelId="{E91A1358-C243-45EB-820A-F0657B3C9337}" type="presParOf" srcId="{5CC84F4D-3574-44F1-A1AB-492DE0F3C2C4}" destId="{F661A254-4A9F-468B-921E-EEE434971300}" srcOrd="8" destOrd="0" presId="urn:microsoft.com/office/officeart/2011/layout/ConvergingText"/>
    <dgm:cxn modelId="{E995507B-FF6B-4E82-B5D9-B5ABE41580AD}" type="presParOf" srcId="{5CC84F4D-3574-44F1-A1AB-492DE0F3C2C4}" destId="{05B15D97-4FA5-4A3B-A196-16811753BBF8}" srcOrd="9" destOrd="0" presId="urn:microsoft.com/office/officeart/2011/layout/ConvergingText"/>
    <dgm:cxn modelId="{EF1CB153-3CD8-4BD6-99EA-3816B09EE5E2}" type="presParOf" srcId="{5CC84F4D-3574-44F1-A1AB-492DE0F3C2C4}" destId="{F333E44F-1583-473B-A3AD-50A0FC09C650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682C5F-AA1D-42A1-B054-B49FC91B6146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E6C6E0-4F68-4129-B166-9716A86C28CA}" type="pres">
      <dgm:prSet presAssocID="{50682C5F-AA1D-42A1-B054-B49FC91B6146}" presName="diagram" presStyleCnt="0">
        <dgm:presLayoutVars>
          <dgm:dir/>
          <dgm:resizeHandles val="exact"/>
        </dgm:presLayoutVars>
      </dgm:prSet>
      <dgm:spPr/>
    </dgm:pt>
  </dgm:ptLst>
  <dgm:cxnLst>
    <dgm:cxn modelId="{10C986FF-3E56-45A0-A654-C1E5D191DEF3}" type="presOf" srcId="{50682C5F-AA1D-42A1-B054-B49FC91B6146}" destId="{2AE6C6E0-4F68-4129-B166-9716A86C28CA}" srcOrd="0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C6275CF-83F0-4F85-8712-DE109B876E21}" type="doc">
      <dgm:prSet loTypeId="urn:microsoft.com/office/officeart/2011/layout/ConvergingText" loCatId="officeonlin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C0425E-282A-4FE3-AEE6-F2FE17D8A1A5}">
      <dgm:prSet/>
      <dgm:spPr/>
      <dgm:t>
        <a:bodyPr/>
        <a:lstStyle/>
        <a:p>
          <a:r>
            <a:rPr lang="en-US" dirty="0"/>
            <a:t>Weekly Production Count</a:t>
          </a:r>
          <a:endParaRPr lang="en-IN" dirty="0"/>
        </a:p>
      </dgm:t>
    </dgm:pt>
    <dgm:pt modelId="{86A5477A-D78B-473D-8614-EDB4DDC126B5}" type="parTrans" cxnId="{C9385881-2D24-4D1D-B0FE-F420D89E51F6}">
      <dgm:prSet/>
      <dgm:spPr/>
      <dgm:t>
        <a:bodyPr/>
        <a:lstStyle/>
        <a:p>
          <a:endParaRPr lang="en-IN"/>
        </a:p>
      </dgm:t>
    </dgm:pt>
    <dgm:pt modelId="{5891A617-E910-4813-AD2C-8CDC22291C02}" type="sibTrans" cxnId="{C9385881-2D24-4D1D-B0FE-F420D89E51F6}">
      <dgm:prSet/>
      <dgm:spPr/>
      <dgm:t>
        <a:bodyPr/>
        <a:lstStyle/>
        <a:p>
          <a:endParaRPr lang="en-IN"/>
        </a:p>
      </dgm:t>
    </dgm:pt>
    <dgm:pt modelId="{294AEA07-22D3-4D07-8186-E51B9F42EE61}" type="pres">
      <dgm:prSet presAssocID="{9C6275CF-83F0-4F85-8712-DE109B876E21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A6930D38-0FC5-48A4-93AE-D4C6D3909A1F}" type="pres">
      <dgm:prSet presAssocID="{E8C0425E-282A-4FE3-AEE6-F2FE17D8A1A5}" presName="composite" presStyleCnt="0"/>
      <dgm:spPr/>
    </dgm:pt>
    <dgm:pt modelId="{44AC9C4B-431C-46CD-A0CB-78BA549E86AD}" type="pres">
      <dgm:prSet presAssocID="{E8C0425E-282A-4FE3-AEE6-F2FE17D8A1A5}" presName="ParentAccent1" presStyleLbl="alignNode1" presStyleIdx="0" presStyleCnt="11"/>
      <dgm:spPr/>
    </dgm:pt>
    <dgm:pt modelId="{4C18D332-377E-45D4-82F3-D16BFF993EAF}" type="pres">
      <dgm:prSet presAssocID="{E8C0425E-282A-4FE3-AEE6-F2FE17D8A1A5}" presName="ParentAccent2" presStyleLbl="alignNode1" presStyleIdx="1" presStyleCnt="11"/>
      <dgm:spPr/>
    </dgm:pt>
    <dgm:pt modelId="{B5C2A00E-CE98-4504-8764-5C7024884DC1}" type="pres">
      <dgm:prSet presAssocID="{E8C0425E-282A-4FE3-AEE6-F2FE17D8A1A5}" presName="ParentAccent3" presStyleLbl="alignNode1" presStyleIdx="2" presStyleCnt="11"/>
      <dgm:spPr/>
    </dgm:pt>
    <dgm:pt modelId="{259BE4DC-8C6F-4087-A1D8-6373EA154E20}" type="pres">
      <dgm:prSet presAssocID="{E8C0425E-282A-4FE3-AEE6-F2FE17D8A1A5}" presName="ParentAccent4" presStyleLbl="alignNode1" presStyleIdx="3" presStyleCnt="11"/>
      <dgm:spPr/>
    </dgm:pt>
    <dgm:pt modelId="{0F97FC73-9CB9-4EA5-A3B3-5D92D97F1670}" type="pres">
      <dgm:prSet presAssocID="{E8C0425E-282A-4FE3-AEE6-F2FE17D8A1A5}" presName="ParentAccent5" presStyleLbl="alignNode1" presStyleIdx="4" presStyleCnt="11"/>
      <dgm:spPr/>
    </dgm:pt>
    <dgm:pt modelId="{A6E3A185-C2A2-4704-A0A5-AE6AD0037C60}" type="pres">
      <dgm:prSet presAssocID="{E8C0425E-282A-4FE3-AEE6-F2FE17D8A1A5}" presName="ParentAccent6" presStyleLbl="alignNode1" presStyleIdx="5" presStyleCnt="11"/>
      <dgm:spPr/>
    </dgm:pt>
    <dgm:pt modelId="{ADBFFBF7-09B6-43D2-BC60-102D8FD7C44B}" type="pres">
      <dgm:prSet presAssocID="{E8C0425E-282A-4FE3-AEE6-F2FE17D8A1A5}" presName="ParentAccent7" presStyleLbl="alignNode1" presStyleIdx="6" presStyleCnt="11"/>
      <dgm:spPr/>
    </dgm:pt>
    <dgm:pt modelId="{ED1B566B-40DB-4BD6-B649-954FF8365D1A}" type="pres">
      <dgm:prSet presAssocID="{E8C0425E-282A-4FE3-AEE6-F2FE17D8A1A5}" presName="ParentAccent8" presStyleLbl="alignNode1" presStyleIdx="7" presStyleCnt="11"/>
      <dgm:spPr/>
    </dgm:pt>
    <dgm:pt modelId="{8AC7CE2C-1A03-41EE-B332-1F5C3B143001}" type="pres">
      <dgm:prSet presAssocID="{E8C0425E-282A-4FE3-AEE6-F2FE17D8A1A5}" presName="ParentAccent9" presStyleLbl="alignNode1" presStyleIdx="8" presStyleCnt="11"/>
      <dgm:spPr/>
    </dgm:pt>
    <dgm:pt modelId="{25970306-8D68-4C2B-9E07-AB9AA9A889B1}" type="pres">
      <dgm:prSet presAssocID="{E8C0425E-282A-4FE3-AEE6-F2FE17D8A1A5}" presName="ParentAccent10" presStyleLbl="alignNode1" presStyleIdx="9" presStyleCnt="11"/>
      <dgm:spPr/>
    </dgm:pt>
    <dgm:pt modelId="{DBA69CC9-F005-4843-A820-D78CBE5E350A}" type="pres">
      <dgm:prSet presAssocID="{E8C0425E-282A-4FE3-AEE6-F2FE17D8A1A5}" presName="Parent" presStyleLbl="alignNode1" presStyleIdx="10" presStyleCnt="11">
        <dgm:presLayoutVars>
          <dgm:chMax val="5"/>
          <dgm:chPref val="3"/>
          <dgm:bulletEnabled val="1"/>
        </dgm:presLayoutVars>
      </dgm:prSet>
      <dgm:spPr/>
    </dgm:pt>
  </dgm:ptLst>
  <dgm:cxnLst>
    <dgm:cxn modelId="{B0A21A2A-8533-4A9A-973E-00ACAEADFC89}" type="presOf" srcId="{9C6275CF-83F0-4F85-8712-DE109B876E21}" destId="{294AEA07-22D3-4D07-8186-E51B9F42EE61}" srcOrd="0" destOrd="0" presId="urn:microsoft.com/office/officeart/2011/layout/ConvergingText"/>
    <dgm:cxn modelId="{C9385881-2D24-4D1D-B0FE-F420D89E51F6}" srcId="{9C6275CF-83F0-4F85-8712-DE109B876E21}" destId="{E8C0425E-282A-4FE3-AEE6-F2FE17D8A1A5}" srcOrd="0" destOrd="0" parTransId="{86A5477A-D78B-473D-8614-EDB4DDC126B5}" sibTransId="{5891A617-E910-4813-AD2C-8CDC22291C02}"/>
    <dgm:cxn modelId="{6AAF71B8-E9B0-41A4-BAB3-F517341F5ECF}" type="presOf" srcId="{E8C0425E-282A-4FE3-AEE6-F2FE17D8A1A5}" destId="{DBA69CC9-F005-4843-A820-D78CBE5E350A}" srcOrd="0" destOrd="0" presId="urn:microsoft.com/office/officeart/2011/layout/ConvergingText"/>
    <dgm:cxn modelId="{00954891-5F48-40DB-B093-CA4DDFB6840D}" type="presParOf" srcId="{294AEA07-22D3-4D07-8186-E51B9F42EE61}" destId="{A6930D38-0FC5-48A4-93AE-D4C6D3909A1F}" srcOrd="0" destOrd="0" presId="urn:microsoft.com/office/officeart/2011/layout/ConvergingText"/>
    <dgm:cxn modelId="{5E653894-2AAF-429F-B996-BED761FBCC5F}" type="presParOf" srcId="{A6930D38-0FC5-48A4-93AE-D4C6D3909A1F}" destId="{44AC9C4B-431C-46CD-A0CB-78BA549E86AD}" srcOrd="0" destOrd="0" presId="urn:microsoft.com/office/officeart/2011/layout/ConvergingText"/>
    <dgm:cxn modelId="{93DC8C56-2CDD-412F-8522-1B1583416BBB}" type="presParOf" srcId="{A6930D38-0FC5-48A4-93AE-D4C6D3909A1F}" destId="{4C18D332-377E-45D4-82F3-D16BFF993EAF}" srcOrd="1" destOrd="0" presId="urn:microsoft.com/office/officeart/2011/layout/ConvergingText"/>
    <dgm:cxn modelId="{5EF382CA-39C8-4D85-8D45-85459D6CF455}" type="presParOf" srcId="{A6930D38-0FC5-48A4-93AE-D4C6D3909A1F}" destId="{B5C2A00E-CE98-4504-8764-5C7024884DC1}" srcOrd="2" destOrd="0" presId="urn:microsoft.com/office/officeart/2011/layout/ConvergingText"/>
    <dgm:cxn modelId="{95215B94-013B-4E5C-AC97-28E9512A9CEC}" type="presParOf" srcId="{A6930D38-0FC5-48A4-93AE-D4C6D3909A1F}" destId="{259BE4DC-8C6F-4087-A1D8-6373EA154E20}" srcOrd="3" destOrd="0" presId="urn:microsoft.com/office/officeart/2011/layout/ConvergingText"/>
    <dgm:cxn modelId="{15E262BD-92B6-4228-A9E8-41C36865FCA8}" type="presParOf" srcId="{A6930D38-0FC5-48A4-93AE-D4C6D3909A1F}" destId="{0F97FC73-9CB9-4EA5-A3B3-5D92D97F1670}" srcOrd="4" destOrd="0" presId="urn:microsoft.com/office/officeart/2011/layout/ConvergingText"/>
    <dgm:cxn modelId="{9DCF5E76-2CE4-4ED9-9429-D4696EF74FA0}" type="presParOf" srcId="{A6930D38-0FC5-48A4-93AE-D4C6D3909A1F}" destId="{A6E3A185-C2A2-4704-A0A5-AE6AD0037C60}" srcOrd="5" destOrd="0" presId="urn:microsoft.com/office/officeart/2011/layout/ConvergingText"/>
    <dgm:cxn modelId="{E8033875-CD98-445A-9710-0FF9440A743D}" type="presParOf" srcId="{A6930D38-0FC5-48A4-93AE-D4C6D3909A1F}" destId="{ADBFFBF7-09B6-43D2-BC60-102D8FD7C44B}" srcOrd="6" destOrd="0" presId="urn:microsoft.com/office/officeart/2011/layout/ConvergingText"/>
    <dgm:cxn modelId="{6AED14ED-A3C5-4FDD-8F8C-4DD75CED4383}" type="presParOf" srcId="{A6930D38-0FC5-48A4-93AE-D4C6D3909A1F}" destId="{ED1B566B-40DB-4BD6-B649-954FF8365D1A}" srcOrd="7" destOrd="0" presId="urn:microsoft.com/office/officeart/2011/layout/ConvergingText"/>
    <dgm:cxn modelId="{1D2EF70E-7B90-4210-8940-045D7452392F}" type="presParOf" srcId="{A6930D38-0FC5-48A4-93AE-D4C6D3909A1F}" destId="{8AC7CE2C-1A03-41EE-B332-1F5C3B143001}" srcOrd="8" destOrd="0" presId="urn:microsoft.com/office/officeart/2011/layout/ConvergingText"/>
    <dgm:cxn modelId="{94E9E650-BC57-4467-84EE-1D28C258318A}" type="presParOf" srcId="{A6930D38-0FC5-48A4-93AE-D4C6D3909A1F}" destId="{25970306-8D68-4C2B-9E07-AB9AA9A889B1}" srcOrd="9" destOrd="0" presId="urn:microsoft.com/office/officeart/2011/layout/ConvergingText"/>
    <dgm:cxn modelId="{41A8D612-3209-4F4E-8257-7AD1F090334D}" type="presParOf" srcId="{A6930D38-0FC5-48A4-93AE-D4C6D3909A1F}" destId="{DBA69CC9-F005-4843-A820-D78CBE5E350A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7CA0E-86DE-482D-AED2-1D35405C8DF9}">
      <dsp:nvSpPr>
        <dsp:cNvPr id="0" name=""/>
        <dsp:cNvSpPr/>
      </dsp:nvSpPr>
      <dsp:spPr>
        <a:xfrm>
          <a:off x="3650679" y="755"/>
          <a:ext cx="3214241" cy="12856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  <a:latin typeface="Broadway" panose="04040905080B02020502" pitchFamily="82" charset="0"/>
            </a:rPr>
            <a:t>Contents</a:t>
          </a:r>
          <a:r>
            <a:rPr lang="en-US" sz="2800" kern="1200" dirty="0">
              <a:latin typeface="Broadway" panose="04040905080B02020502" pitchFamily="82" charset="0"/>
            </a:rPr>
            <a:t> </a:t>
          </a:r>
          <a:endParaRPr lang="en-IN" sz="2800" kern="1200" dirty="0">
            <a:latin typeface="Broadway" panose="04040905080B02020502" pitchFamily="82" charset="0"/>
          </a:endParaRPr>
        </a:p>
      </dsp:txBody>
      <dsp:txXfrm>
        <a:off x="4293527" y="755"/>
        <a:ext cx="1928545" cy="12856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C9C4B-431C-46CD-A0CB-78BA549E86AD}">
      <dsp:nvSpPr>
        <dsp:cNvPr id="0" name=""/>
        <dsp:cNvSpPr/>
      </dsp:nvSpPr>
      <dsp:spPr>
        <a:xfrm>
          <a:off x="5795469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18D332-377E-45D4-82F3-D16BFF993EAF}">
      <dsp:nvSpPr>
        <dsp:cNvPr id="0" name=""/>
        <dsp:cNvSpPr/>
      </dsp:nvSpPr>
      <dsp:spPr>
        <a:xfrm>
          <a:off x="5579424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C2A00E-CE98-4504-8764-5C7024884DC1}">
      <dsp:nvSpPr>
        <dsp:cNvPr id="0" name=""/>
        <dsp:cNvSpPr/>
      </dsp:nvSpPr>
      <dsp:spPr>
        <a:xfrm>
          <a:off x="5363379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BE4DC-8C6F-4087-A1D8-6373EA154E20}">
      <dsp:nvSpPr>
        <dsp:cNvPr id="0" name=""/>
        <dsp:cNvSpPr/>
      </dsp:nvSpPr>
      <dsp:spPr>
        <a:xfrm>
          <a:off x="5147334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97FC73-9CB9-4EA5-A3B3-5D92D97F1670}">
      <dsp:nvSpPr>
        <dsp:cNvPr id="0" name=""/>
        <dsp:cNvSpPr/>
      </dsp:nvSpPr>
      <dsp:spPr>
        <a:xfrm>
          <a:off x="4931288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E3A185-C2A2-4704-A0A5-AE6AD0037C60}">
      <dsp:nvSpPr>
        <dsp:cNvPr id="0" name=""/>
        <dsp:cNvSpPr/>
      </dsp:nvSpPr>
      <dsp:spPr>
        <a:xfrm>
          <a:off x="4587839" y="516427"/>
          <a:ext cx="254537" cy="2543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BFFBF7-09B6-43D2-BC60-102D8FD7C44B}">
      <dsp:nvSpPr>
        <dsp:cNvPr id="0" name=""/>
        <dsp:cNvSpPr/>
      </dsp:nvSpPr>
      <dsp:spPr>
        <a:xfrm>
          <a:off x="5588098" y="317296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1B566B-40DB-4BD6-B649-954FF8365D1A}">
      <dsp:nvSpPr>
        <dsp:cNvPr id="0" name=""/>
        <dsp:cNvSpPr/>
      </dsp:nvSpPr>
      <dsp:spPr>
        <a:xfrm>
          <a:off x="5588098" y="84466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C7CE2C-1A03-41EE-B332-1F5C3B143001}">
      <dsp:nvSpPr>
        <dsp:cNvPr id="0" name=""/>
        <dsp:cNvSpPr/>
      </dsp:nvSpPr>
      <dsp:spPr>
        <a:xfrm>
          <a:off x="5701678" y="431600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70306-8D68-4C2B-9E07-AB9AA9A889B1}">
      <dsp:nvSpPr>
        <dsp:cNvPr id="0" name=""/>
        <dsp:cNvSpPr/>
      </dsp:nvSpPr>
      <dsp:spPr>
        <a:xfrm>
          <a:off x="5709268" y="73100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A69CC9-F005-4843-A820-D78CBE5E350A}">
      <dsp:nvSpPr>
        <dsp:cNvPr id="0" name=""/>
        <dsp:cNvSpPr/>
      </dsp:nvSpPr>
      <dsp:spPr>
        <a:xfrm>
          <a:off x="3211871" y="0"/>
          <a:ext cx="1287326" cy="12872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Weekly Production Count</a:t>
          </a:r>
          <a:endParaRPr lang="en-IN" sz="1500" kern="1200" dirty="0"/>
        </a:p>
      </dsp:txBody>
      <dsp:txXfrm>
        <a:off x="3400396" y="188507"/>
        <a:ext cx="910276" cy="9101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C9768-F9AE-4EDB-B59E-E3BBDFE4DDAF}">
      <dsp:nvSpPr>
        <dsp:cNvPr id="0" name=""/>
        <dsp:cNvSpPr/>
      </dsp:nvSpPr>
      <dsp:spPr>
        <a:xfrm>
          <a:off x="3124204" y="0"/>
          <a:ext cx="4267191" cy="1287208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218C8D-20C1-4DB9-BFE2-29CEC0C651AA}">
      <dsp:nvSpPr>
        <dsp:cNvPr id="0" name=""/>
        <dsp:cNvSpPr/>
      </dsp:nvSpPr>
      <dsp:spPr>
        <a:xfrm>
          <a:off x="4034952" y="225261"/>
          <a:ext cx="1061946" cy="63073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Accuracy Rate</a:t>
          </a:r>
          <a:endParaRPr lang="en-IN" sz="1700" kern="1200" dirty="0"/>
        </a:p>
      </dsp:txBody>
      <dsp:txXfrm>
        <a:off x="4034952" y="225261"/>
        <a:ext cx="1061946" cy="630731"/>
      </dsp:txXfrm>
    </dsp:sp>
    <dsp:sp modelId="{2D901953-8366-488D-9E4F-8023252D3E71}">
      <dsp:nvSpPr>
        <dsp:cNvPr id="0" name=""/>
        <dsp:cNvSpPr/>
      </dsp:nvSpPr>
      <dsp:spPr>
        <a:xfrm>
          <a:off x="5257800" y="431214"/>
          <a:ext cx="1255027" cy="63073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Lung CLQ </a:t>
          </a:r>
          <a:endParaRPr lang="en-IN" sz="1700" kern="1200" dirty="0"/>
        </a:p>
      </dsp:txBody>
      <dsp:txXfrm>
        <a:off x="5257800" y="431214"/>
        <a:ext cx="1255027" cy="63073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1D92D-0EBF-4974-BF64-F98274963547}">
      <dsp:nvSpPr>
        <dsp:cNvPr id="0" name=""/>
        <dsp:cNvSpPr/>
      </dsp:nvSpPr>
      <dsp:spPr>
        <a:xfrm>
          <a:off x="3048001" y="0"/>
          <a:ext cx="4419596" cy="128720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38681-CEF2-47CE-B9EB-7068FCDE09E5}">
      <dsp:nvSpPr>
        <dsp:cNvPr id="0" name=""/>
        <dsp:cNvSpPr/>
      </dsp:nvSpPr>
      <dsp:spPr>
        <a:xfrm>
          <a:off x="4034952" y="225261"/>
          <a:ext cx="1061946" cy="6307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Accuracy Rate</a:t>
          </a:r>
          <a:endParaRPr lang="en-IN" sz="1700" kern="1200" dirty="0"/>
        </a:p>
      </dsp:txBody>
      <dsp:txXfrm>
        <a:off x="4034952" y="225261"/>
        <a:ext cx="1061946" cy="630731"/>
      </dsp:txXfrm>
    </dsp:sp>
    <dsp:sp modelId="{22618FB3-559D-4928-80C2-B6268B4E066E}">
      <dsp:nvSpPr>
        <dsp:cNvPr id="0" name=""/>
        <dsp:cNvSpPr/>
      </dsp:nvSpPr>
      <dsp:spPr>
        <a:xfrm>
          <a:off x="5257800" y="431214"/>
          <a:ext cx="1255027" cy="6307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MM Pancreas</a:t>
          </a:r>
          <a:endParaRPr lang="en-IN" sz="1700" kern="1200" dirty="0"/>
        </a:p>
      </dsp:txBody>
      <dsp:txXfrm>
        <a:off x="5257800" y="431214"/>
        <a:ext cx="1255027" cy="63073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920FD-D2BB-457E-AF9E-CA88F0EB002A}">
      <dsp:nvSpPr>
        <dsp:cNvPr id="0" name=""/>
        <dsp:cNvSpPr/>
      </dsp:nvSpPr>
      <dsp:spPr>
        <a:xfrm>
          <a:off x="2776722" y="0"/>
          <a:ext cx="4962154" cy="1287208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ED5E8D-AF53-4E00-B12B-A9B7AEB84368}">
      <dsp:nvSpPr>
        <dsp:cNvPr id="0" name=""/>
        <dsp:cNvSpPr/>
      </dsp:nvSpPr>
      <dsp:spPr>
        <a:xfrm>
          <a:off x="4034952" y="225261"/>
          <a:ext cx="1061946" cy="63073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46228" rIns="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Leave &amp; Incentive Count</a:t>
          </a:r>
          <a:endParaRPr lang="en-IN" sz="1300" kern="1200" dirty="0"/>
        </a:p>
      </dsp:txBody>
      <dsp:txXfrm>
        <a:off x="4034952" y="225261"/>
        <a:ext cx="1061946" cy="630731"/>
      </dsp:txXfrm>
    </dsp:sp>
    <dsp:sp modelId="{7FD43998-91F5-4F4D-AEA8-BE3BD78A8D6C}">
      <dsp:nvSpPr>
        <dsp:cNvPr id="0" name=""/>
        <dsp:cNvSpPr/>
      </dsp:nvSpPr>
      <dsp:spPr>
        <a:xfrm>
          <a:off x="5257800" y="431214"/>
          <a:ext cx="1255027" cy="63073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46228" rIns="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Lung CLQ</a:t>
          </a:r>
          <a:endParaRPr lang="en-IN" sz="1300" kern="1200" dirty="0"/>
        </a:p>
      </dsp:txBody>
      <dsp:txXfrm>
        <a:off x="5257800" y="431214"/>
        <a:ext cx="1255027" cy="63073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EB2D1-0CFB-4E19-A527-C555F7633572}">
      <dsp:nvSpPr>
        <dsp:cNvPr id="0" name=""/>
        <dsp:cNvSpPr/>
      </dsp:nvSpPr>
      <dsp:spPr>
        <a:xfrm>
          <a:off x="2209804" y="0"/>
          <a:ext cx="6095991" cy="128720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19EE-F83C-40E4-AB56-15DA95602615}">
      <dsp:nvSpPr>
        <dsp:cNvPr id="0" name=""/>
        <dsp:cNvSpPr/>
      </dsp:nvSpPr>
      <dsp:spPr>
        <a:xfrm>
          <a:off x="4034952" y="225261"/>
          <a:ext cx="1061946" cy="6307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6228" rIns="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Leave &amp; Incentive Count</a:t>
          </a:r>
          <a:endParaRPr lang="en-IN" sz="1300" kern="1200" dirty="0"/>
        </a:p>
      </dsp:txBody>
      <dsp:txXfrm>
        <a:off x="4034952" y="225261"/>
        <a:ext cx="1061946" cy="630731"/>
      </dsp:txXfrm>
    </dsp:sp>
    <dsp:sp modelId="{576ACAA1-90C6-46E0-A520-C33DC1C1BE9D}">
      <dsp:nvSpPr>
        <dsp:cNvPr id="0" name=""/>
        <dsp:cNvSpPr/>
      </dsp:nvSpPr>
      <dsp:spPr>
        <a:xfrm>
          <a:off x="5257800" y="431214"/>
          <a:ext cx="1255027" cy="63073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6228" rIns="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MM Pancreas</a:t>
          </a:r>
          <a:endParaRPr lang="en-IN" sz="1300" kern="1200" dirty="0"/>
        </a:p>
      </dsp:txBody>
      <dsp:txXfrm>
        <a:off x="5257800" y="431214"/>
        <a:ext cx="1255027" cy="630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19B3C-6413-4180-B0BD-7BA6DD686AD9}">
      <dsp:nvSpPr>
        <dsp:cNvPr id="0" name=""/>
        <dsp:cNvSpPr/>
      </dsp:nvSpPr>
      <dsp:spPr>
        <a:xfrm>
          <a:off x="128" y="0"/>
          <a:ext cx="1709811" cy="4225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1.Projection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 </a:t>
          </a:r>
          <a:endParaRPr lang="en-IN" sz="1400" kern="1200" dirty="0">
            <a:latin typeface="+mn-lt"/>
          </a:endParaRPr>
        </a:p>
      </dsp:txBody>
      <dsp:txXfrm>
        <a:off x="128" y="1690172"/>
        <a:ext cx="1709811" cy="1690172"/>
      </dsp:txXfrm>
    </dsp:sp>
    <dsp:sp modelId="{DA2A69C3-6483-4C8A-A7A3-6DD7A97ABC0D}">
      <dsp:nvSpPr>
        <dsp:cNvPr id="0" name=""/>
        <dsp:cNvSpPr/>
      </dsp:nvSpPr>
      <dsp:spPr>
        <a:xfrm>
          <a:off x="132448" y="272577"/>
          <a:ext cx="1407068" cy="1407068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2F45FE1-35BA-4FC5-A5B2-05A81DF8C6E5}">
      <dsp:nvSpPr>
        <dsp:cNvPr id="0" name=""/>
        <dsp:cNvSpPr/>
      </dsp:nvSpPr>
      <dsp:spPr>
        <a:xfrm>
          <a:off x="1761234" y="0"/>
          <a:ext cx="1709811" cy="4225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2.Production Count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>
            <a:latin typeface="+mn-lt"/>
          </a:endParaRPr>
        </a:p>
      </dsp:txBody>
      <dsp:txXfrm>
        <a:off x="1761234" y="1690172"/>
        <a:ext cx="1709811" cy="1690172"/>
      </dsp:txXfrm>
    </dsp:sp>
    <dsp:sp modelId="{285E44C2-A885-43C4-B0A7-26EA58CED8A1}">
      <dsp:nvSpPr>
        <dsp:cNvPr id="0" name=""/>
        <dsp:cNvSpPr/>
      </dsp:nvSpPr>
      <dsp:spPr>
        <a:xfrm>
          <a:off x="1912606" y="149909"/>
          <a:ext cx="1407068" cy="1407068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F0D69B7-CE75-492E-8E85-B5D7886CB1DD}">
      <dsp:nvSpPr>
        <dsp:cNvPr id="0" name=""/>
        <dsp:cNvSpPr/>
      </dsp:nvSpPr>
      <dsp:spPr>
        <a:xfrm>
          <a:off x="3522340" y="0"/>
          <a:ext cx="1709811" cy="4225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3.Weekly Production count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>
            <a:latin typeface="+mn-lt"/>
          </a:endParaRPr>
        </a:p>
      </dsp:txBody>
      <dsp:txXfrm>
        <a:off x="3522340" y="1690172"/>
        <a:ext cx="1709811" cy="1690172"/>
      </dsp:txXfrm>
    </dsp:sp>
    <dsp:sp modelId="{506894AF-0C42-4687-BCD0-551BBA2A795C}">
      <dsp:nvSpPr>
        <dsp:cNvPr id="0" name=""/>
        <dsp:cNvSpPr/>
      </dsp:nvSpPr>
      <dsp:spPr>
        <a:xfrm>
          <a:off x="3673712" y="253525"/>
          <a:ext cx="1407068" cy="1407068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10000" r="-10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D5FEC0F-D6BC-49D3-9BB3-FD6A7A925379}">
      <dsp:nvSpPr>
        <dsp:cNvPr id="0" name=""/>
        <dsp:cNvSpPr/>
      </dsp:nvSpPr>
      <dsp:spPr>
        <a:xfrm>
          <a:off x="5283447" y="0"/>
          <a:ext cx="1709811" cy="4225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4.MDA wise Production Count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>
            <a:latin typeface="+mn-lt"/>
          </a:endParaRPr>
        </a:p>
      </dsp:txBody>
      <dsp:txXfrm>
        <a:off x="5283447" y="1690172"/>
        <a:ext cx="1709811" cy="1690172"/>
      </dsp:txXfrm>
    </dsp:sp>
    <dsp:sp modelId="{2F020FDD-9461-4472-8D55-8468B29CBC93}">
      <dsp:nvSpPr>
        <dsp:cNvPr id="0" name=""/>
        <dsp:cNvSpPr/>
      </dsp:nvSpPr>
      <dsp:spPr>
        <a:xfrm>
          <a:off x="5434818" y="253525"/>
          <a:ext cx="1407068" cy="1407068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15000" r="-15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9D03453-74F8-42B1-AC16-8F500F594067}">
      <dsp:nvSpPr>
        <dsp:cNvPr id="0" name=""/>
        <dsp:cNvSpPr/>
      </dsp:nvSpPr>
      <dsp:spPr>
        <a:xfrm>
          <a:off x="7044553" y="0"/>
          <a:ext cx="1709811" cy="4225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5.Incentive Count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>
            <a:latin typeface="+mn-lt"/>
          </a:endParaRPr>
        </a:p>
      </dsp:txBody>
      <dsp:txXfrm>
        <a:off x="7044553" y="1690172"/>
        <a:ext cx="1709811" cy="1690172"/>
      </dsp:txXfrm>
    </dsp:sp>
    <dsp:sp modelId="{2DE0D9C8-A6FF-44F4-A02D-51ED7C63A94A}">
      <dsp:nvSpPr>
        <dsp:cNvPr id="0" name=""/>
        <dsp:cNvSpPr/>
      </dsp:nvSpPr>
      <dsp:spPr>
        <a:xfrm>
          <a:off x="7195924" y="253525"/>
          <a:ext cx="1407068" cy="1407068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 l="-19000" r="-19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CC59713-E0F9-459C-8BC7-82E8E47367E5}">
      <dsp:nvSpPr>
        <dsp:cNvPr id="0" name=""/>
        <dsp:cNvSpPr/>
      </dsp:nvSpPr>
      <dsp:spPr>
        <a:xfrm>
          <a:off x="8805659" y="0"/>
          <a:ext cx="1709811" cy="4225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6.Accuracy rate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>
            <a:latin typeface="+mn-lt"/>
          </a:endParaRPr>
        </a:p>
      </dsp:txBody>
      <dsp:txXfrm>
        <a:off x="8805659" y="1690172"/>
        <a:ext cx="1709811" cy="1690172"/>
      </dsp:txXfrm>
    </dsp:sp>
    <dsp:sp modelId="{16567A2E-DBE7-40B0-9028-62824A818768}">
      <dsp:nvSpPr>
        <dsp:cNvPr id="0" name=""/>
        <dsp:cNvSpPr/>
      </dsp:nvSpPr>
      <dsp:spPr>
        <a:xfrm>
          <a:off x="8957031" y="253525"/>
          <a:ext cx="1407068" cy="1407068"/>
        </a:xfrm>
        <a:prstGeom prst="ellipse">
          <a:avLst/>
        </a:prstGeom>
        <a:blipFill rotWithShape="1">
          <a:blip xmlns:r="http://schemas.openxmlformats.org/officeDocument/2006/relationships" r:embed="rId6"/>
          <a:srcRect/>
          <a:stretch>
            <a:fillRect l="-16000" r="-16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87ECD47-2A16-41D6-84BB-F8CB86897D1E}">
      <dsp:nvSpPr>
        <dsp:cNvPr id="0" name=""/>
        <dsp:cNvSpPr/>
      </dsp:nvSpPr>
      <dsp:spPr>
        <a:xfrm>
          <a:off x="420623" y="3380345"/>
          <a:ext cx="9674352" cy="63381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3BFF3-E2EC-48C1-B790-825B58E80EC7}">
      <dsp:nvSpPr>
        <dsp:cNvPr id="0" name=""/>
        <dsp:cNvSpPr/>
      </dsp:nvSpPr>
      <dsp:spPr>
        <a:xfrm>
          <a:off x="6486032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C114AC-7AB5-4732-9FC1-402622CFD6B1}">
      <dsp:nvSpPr>
        <dsp:cNvPr id="0" name=""/>
        <dsp:cNvSpPr/>
      </dsp:nvSpPr>
      <dsp:spPr>
        <a:xfrm>
          <a:off x="6269987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59330C-E8F3-4A43-BC79-7BB364A13586}">
      <dsp:nvSpPr>
        <dsp:cNvPr id="0" name=""/>
        <dsp:cNvSpPr/>
      </dsp:nvSpPr>
      <dsp:spPr>
        <a:xfrm>
          <a:off x="6053941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5F42-532D-4AAF-B3F7-609F34F143B3}">
      <dsp:nvSpPr>
        <dsp:cNvPr id="0" name=""/>
        <dsp:cNvSpPr/>
      </dsp:nvSpPr>
      <dsp:spPr>
        <a:xfrm>
          <a:off x="5837896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588C7B-B969-4FEA-A1A9-A77656B48BE4}">
      <dsp:nvSpPr>
        <dsp:cNvPr id="0" name=""/>
        <dsp:cNvSpPr/>
      </dsp:nvSpPr>
      <dsp:spPr>
        <a:xfrm>
          <a:off x="5621851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089624-CFF5-44CB-909E-6051E7DC1D1D}">
      <dsp:nvSpPr>
        <dsp:cNvPr id="0" name=""/>
        <dsp:cNvSpPr/>
      </dsp:nvSpPr>
      <dsp:spPr>
        <a:xfrm>
          <a:off x="5278401" y="516427"/>
          <a:ext cx="254537" cy="2543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92252D-C8C5-451B-87BC-C78863ADFA14}">
      <dsp:nvSpPr>
        <dsp:cNvPr id="0" name=""/>
        <dsp:cNvSpPr/>
      </dsp:nvSpPr>
      <dsp:spPr>
        <a:xfrm>
          <a:off x="6278661" y="317296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DECAFC-F9ED-4538-AA23-F576A97AA505}">
      <dsp:nvSpPr>
        <dsp:cNvPr id="0" name=""/>
        <dsp:cNvSpPr/>
      </dsp:nvSpPr>
      <dsp:spPr>
        <a:xfrm>
          <a:off x="6278661" y="84466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A2712-57BB-427A-900A-34BF3FAD1011}">
      <dsp:nvSpPr>
        <dsp:cNvPr id="0" name=""/>
        <dsp:cNvSpPr/>
      </dsp:nvSpPr>
      <dsp:spPr>
        <a:xfrm>
          <a:off x="6392241" y="431600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44E93C-555D-4024-A69E-2C9D0BC96107}">
      <dsp:nvSpPr>
        <dsp:cNvPr id="0" name=""/>
        <dsp:cNvSpPr/>
      </dsp:nvSpPr>
      <dsp:spPr>
        <a:xfrm>
          <a:off x="6399831" y="73100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201A3-1B3E-4C41-AE12-10DBDB11FD75}">
      <dsp:nvSpPr>
        <dsp:cNvPr id="0" name=""/>
        <dsp:cNvSpPr/>
      </dsp:nvSpPr>
      <dsp:spPr>
        <a:xfrm>
          <a:off x="3970469" y="0"/>
          <a:ext cx="1287326" cy="12872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Projection </a:t>
          </a:r>
          <a:endParaRPr lang="en-IN" sz="1600" kern="1200" dirty="0"/>
        </a:p>
      </dsp:txBody>
      <dsp:txXfrm>
        <a:off x="4158994" y="188507"/>
        <a:ext cx="910276" cy="910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3C433-5E60-4FF7-9901-F82671DC0CDE}">
      <dsp:nvSpPr>
        <dsp:cNvPr id="0" name=""/>
        <dsp:cNvSpPr/>
      </dsp:nvSpPr>
      <dsp:spPr>
        <a:xfrm>
          <a:off x="3442686" y="370524"/>
          <a:ext cx="1657063" cy="1324547"/>
        </a:xfrm>
        <a:prstGeom prst="donut">
          <a:avLst>
            <a:gd name="adj" fmla="val 110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E195EB-C487-4EA7-9F7A-71E7B54CDCF0}">
      <dsp:nvSpPr>
        <dsp:cNvPr id="0" name=""/>
        <dsp:cNvSpPr/>
      </dsp:nvSpPr>
      <dsp:spPr>
        <a:xfrm>
          <a:off x="431145" y="40639"/>
          <a:ext cx="3400598" cy="195834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375862E-5296-4EAC-B8F3-15F3B7F12020}">
      <dsp:nvSpPr>
        <dsp:cNvPr id="0" name=""/>
        <dsp:cNvSpPr/>
      </dsp:nvSpPr>
      <dsp:spPr>
        <a:xfrm>
          <a:off x="3684258" y="484235"/>
          <a:ext cx="1285332" cy="109324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Lung CLQ </a:t>
          </a:r>
          <a:endParaRPr lang="en-IN" sz="1600" kern="1200" dirty="0"/>
        </a:p>
      </dsp:txBody>
      <dsp:txXfrm>
        <a:off x="3872491" y="644336"/>
        <a:ext cx="908866" cy="773038"/>
      </dsp:txXfrm>
    </dsp:sp>
    <dsp:sp modelId="{8BAAC850-84A0-4839-A766-3A1F44B4EA23}">
      <dsp:nvSpPr>
        <dsp:cNvPr id="0" name=""/>
        <dsp:cNvSpPr/>
      </dsp:nvSpPr>
      <dsp:spPr>
        <a:xfrm>
          <a:off x="4713009" y="2058234"/>
          <a:ext cx="48307" cy="48307"/>
        </a:xfrm>
        <a:prstGeom prst="flowChartConnector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B2C336-1E15-4289-A1FA-967797B0BBF3}">
      <dsp:nvSpPr>
        <dsp:cNvPr id="0" name=""/>
        <dsp:cNvSpPr/>
      </dsp:nvSpPr>
      <dsp:spPr>
        <a:xfrm>
          <a:off x="4398301" y="2545446"/>
          <a:ext cx="1575377" cy="1285136"/>
        </a:xfrm>
        <a:prstGeom prst="donut">
          <a:avLst>
            <a:gd name="adj" fmla="val 110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4A574B-4113-4793-B7F5-6C65C64A9AB7}">
      <dsp:nvSpPr>
        <dsp:cNvPr id="0" name=""/>
        <dsp:cNvSpPr/>
      </dsp:nvSpPr>
      <dsp:spPr>
        <a:xfrm>
          <a:off x="5698733" y="2044318"/>
          <a:ext cx="3463847" cy="211765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1F72047-CA00-4350-9EB4-1FD41696EC13}">
      <dsp:nvSpPr>
        <dsp:cNvPr id="0" name=""/>
        <dsp:cNvSpPr/>
      </dsp:nvSpPr>
      <dsp:spPr>
        <a:xfrm>
          <a:off x="4504735" y="2658312"/>
          <a:ext cx="1357376" cy="102221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MM Pancreas</a:t>
          </a:r>
          <a:endParaRPr lang="en-IN" sz="1400" kern="1200" dirty="0"/>
        </a:p>
      </dsp:txBody>
      <dsp:txXfrm>
        <a:off x="4703518" y="2808012"/>
        <a:ext cx="959810" cy="722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E015F-33BF-466B-9D26-E9D21E1C04AC}">
      <dsp:nvSpPr>
        <dsp:cNvPr id="0" name=""/>
        <dsp:cNvSpPr/>
      </dsp:nvSpPr>
      <dsp:spPr>
        <a:xfrm>
          <a:off x="6777614" y="717711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40C70F-3582-413A-A3BB-1B95639B003A}">
      <dsp:nvSpPr>
        <dsp:cNvPr id="0" name=""/>
        <dsp:cNvSpPr/>
      </dsp:nvSpPr>
      <dsp:spPr>
        <a:xfrm>
          <a:off x="6510280" y="717711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70BD4D-5B1E-4B40-BB04-B07F3A6CD5F5}">
      <dsp:nvSpPr>
        <dsp:cNvPr id="0" name=""/>
        <dsp:cNvSpPr/>
      </dsp:nvSpPr>
      <dsp:spPr>
        <a:xfrm>
          <a:off x="6242945" y="717711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9A05E-C8BA-47CE-B6C0-0BD873B47003}">
      <dsp:nvSpPr>
        <dsp:cNvPr id="0" name=""/>
        <dsp:cNvSpPr/>
      </dsp:nvSpPr>
      <dsp:spPr>
        <a:xfrm>
          <a:off x="5975611" y="717711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8C1EB3-6950-4720-A1EC-69A9F3D5FC38}">
      <dsp:nvSpPr>
        <dsp:cNvPr id="0" name=""/>
        <dsp:cNvSpPr/>
      </dsp:nvSpPr>
      <dsp:spPr>
        <a:xfrm>
          <a:off x="5708276" y="717711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D3BFC4-6997-40AA-B07E-8D24E96C4CDC}">
      <dsp:nvSpPr>
        <dsp:cNvPr id="0" name=""/>
        <dsp:cNvSpPr/>
      </dsp:nvSpPr>
      <dsp:spPr>
        <a:xfrm>
          <a:off x="5283292" y="639027"/>
          <a:ext cx="314964" cy="314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4CC54-6543-4318-9585-41FF30B570F1}">
      <dsp:nvSpPr>
        <dsp:cNvPr id="0" name=""/>
        <dsp:cNvSpPr/>
      </dsp:nvSpPr>
      <dsp:spPr>
        <a:xfrm>
          <a:off x="6521013" y="392622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23178-8EF7-4CF1-93B2-15FE9CB3A593}">
      <dsp:nvSpPr>
        <dsp:cNvPr id="0" name=""/>
        <dsp:cNvSpPr/>
      </dsp:nvSpPr>
      <dsp:spPr>
        <a:xfrm>
          <a:off x="6521013" y="1045189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61A254-4A9F-468B-921E-EEE434971300}">
      <dsp:nvSpPr>
        <dsp:cNvPr id="0" name=""/>
        <dsp:cNvSpPr/>
      </dsp:nvSpPr>
      <dsp:spPr>
        <a:xfrm>
          <a:off x="6661557" y="534062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B15D97-4FA5-4A3B-A196-16811753BBF8}">
      <dsp:nvSpPr>
        <dsp:cNvPr id="0" name=""/>
        <dsp:cNvSpPr/>
      </dsp:nvSpPr>
      <dsp:spPr>
        <a:xfrm>
          <a:off x="6670949" y="904546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3E44F-1583-473B-A3AD-50A0FC09C650}">
      <dsp:nvSpPr>
        <dsp:cNvPr id="0" name=""/>
        <dsp:cNvSpPr/>
      </dsp:nvSpPr>
      <dsp:spPr>
        <a:xfrm>
          <a:off x="3580670" y="0"/>
          <a:ext cx="1592937" cy="15927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Production Count</a:t>
          </a:r>
          <a:endParaRPr lang="en-IN" sz="1900" kern="1200" dirty="0"/>
        </a:p>
      </dsp:txBody>
      <dsp:txXfrm>
        <a:off x="3813950" y="233259"/>
        <a:ext cx="1126377" cy="11262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E015F-33BF-466B-9D26-E9D21E1C04AC}">
      <dsp:nvSpPr>
        <dsp:cNvPr id="0" name=""/>
        <dsp:cNvSpPr/>
      </dsp:nvSpPr>
      <dsp:spPr>
        <a:xfrm>
          <a:off x="6777614" y="717711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40C70F-3582-413A-A3BB-1B95639B003A}">
      <dsp:nvSpPr>
        <dsp:cNvPr id="0" name=""/>
        <dsp:cNvSpPr/>
      </dsp:nvSpPr>
      <dsp:spPr>
        <a:xfrm>
          <a:off x="6510280" y="717711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70BD4D-5B1E-4B40-BB04-B07F3A6CD5F5}">
      <dsp:nvSpPr>
        <dsp:cNvPr id="0" name=""/>
        <dsp:cNvSpPr/>
      </dsp:nvSpPr>
      <dsp:spPr>
        <a:xfrm>
          <a:off x="6242945" y="717711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9A05E-C8BA-47CE-B6C0-0BD873B47003}">
      <dsp:nvSpPr>
        <dsp:cNvPr id="0" name=""/>
        <dsp:cNvSpPr/>
      </dsp:nvSpPr>
      <dsp:spPr>
        <a:xfrm>
          <a:off x="5975611" y="717711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8C1EB3-6950-4720-A1EC-69A9F3D5FC38}">
      <dsp:nvSpPr>
        <dsp:cNvPr id="0" name=""/>
        <dsp:cNvSpPr/>
      </dsp:nvSpPr>
      <dsp:spPr>
        <a:xfrm>
          <a:off x="5708276" y="717711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D3BFC4-6997-40AA-B07E-8D24E96C4CDC}">
      <dsp:nvSpPr>
        <dsp:cNvPr id="0" name=""/>
        <dsp:cNvSpPr/>
      </dsp:nvSpPr>
      <dsp:spPr>
        <a:xfrm>
          <a:off x="5283292" y="639027"/>
          <a:ext cx="314964" cy="314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4CC54-6543-4318-9585-41FF30B570F1}">
      <dsp:nvSpPr>
        <dsp:cNvPr id="0" name=""/>
        <dsp:cNvSpPr/>
      </dsp:nvSpPr>
      <dsp:spPr>
        <a:xfrm>
          <a:off x="6521013" y="392622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23178-8EF7-4CF1-93B2-15FE9CB3A593}">
      <dsp:nvSpPr>
        <dsp:cNvPr id="0" name=""/>
        <dsp:cNvSpPr/>
      </dsp:nvSpPr>
      <dsp:spPr>
        <a:xfrm>
          <a:off x="6521013" y="1045189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61A254-4A9F-468B-921E-EEE434971300}">
      <dsp:nvSpPr>
        <dsp:cNvPr id="0" name=""/>
        <dsp:cNvSpPr/>
      </dsp:nvSpPr>
      <dsp:spPr>
        <a:xfrm>
          <a:off x="6661557" y="534062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B15D97-4FA5-4A3B-A196-16811753BBF8}">
      <dsp:nvSpPr>
        <dsp:cNvPr id="0" name=""/>
        <dsp:cNvSpPr/>
      </dsp:nvSpPr>
      <dsp:spPr>
        <a:xfrm>
          <a:off x="6670949" y="904546"/>
          <a:ext cx="157314" cy="157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3E44F-1583-473B-A3AD-50A0FC09C650}">
      <dsp:nvSpPr>
        <dsp:cNvPr id="0" name=""/>
        <dsp:cNvSpPr/>
      </dsp:nvSpPr>
      <dsp:spPr>
        <a:xfrm>
          <a:off x="3580670" y="0"/>
          <a:ext cx="1592937" cy="15927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Production Count</a:t>
          </a:r>
          <a:endParaRPr lang="en-IN" sz="1900" kern="1200" dirty="0"/>
        </a:p>
      </dsp:txBody>
      <dsp:txXfrm>
        <a:off x="3813950" y="233259"/>
        <a:ext cx="1126377" cy="11262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C9C4B-431C-46CD-A0CB-78BA549E86AD}">
      <dsp:nvSpPr>
        <dsp:cNvPr id="0" name=""/>
        <dsp:cNvSpPr/>
      </dsp:nvSpPr>
      <dsp:spPr>
        <a:xfrm>
          <a:off x="5795469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18D332-377E-45D4-82F3-D16BFF993EAF}">
      <dsp:nvSpPr>
        <dsp:cNvPr id="0" name=""/>
        <dsp:cNvSpPr/>
      </dsp:nvSpPr>
      <dsp:spPr>
        <a:xfrm>
          <a:off x="5579424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C2A00E-CE98-4504-8764-5C7024884DC1}">
      <dsp:nvSpPr>
        <dsp:cNvPr id="0" name=""/>
        <dsp:cNvSpPr/>
      </dsp:nvSpPr>
      <dsp:spPr>
        <a:xfrm>
          <a:off x="5363379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BE4DC-8C6F-4087-A1D8-6373EA154E20}">
      <dsp:nvSpPr>
        <dsp:cNvPr id="0" name=""/>
        <dsp:cNvSpPr/>
      </dsp:nvSpPr>
      <dsp:spPr>
        <a:xfrm>
          <a:off x="5147334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97FC73-9CB9-4EA5-A3B3-5D92D97F1670}">
      <dsp:nvSpPr>
        <dsp:cNvPr id="0" name=""/>
        <dsp:cNvSpPr/>
      </dsp:nvSpPr>
      <dsp:spPr>
        <a:xfrm>
          <a:off x="4931288" y="58001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E3A185-C2A2-4704-A0A5-AE6AD0037C60}">
      <dsp:nvSpPr>
        <dsp:cNvPr id="0" name=""/>
        <dsp:cNvSpPr/>
      </dsp:nvSpPr>
      <dsp:spPr>
        <a:xfrm>
          <a:off x="4587839" y="516427"/>
          <a:ext cx="254537" cy="2543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BFFBF7-09B6-43D2-BC60-102D8FD7C44B}">
      <dsp:nvSpPr>
        <dsp:cNvPr id="0" name=""/>
        <dsp:cNvSpPr/>
      </dsp:nvSpPr>
      <dsp:spPr>
        <a:xfrm>
          <a:off x="5588098" y="317296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1B566B-40DB-4BD6-B649-954FF8365D1A}">
      <dsp:nvSpPr>
        <dsp:cNvPr id="0" name=""/>
        <dsp:cNvSpPr/>
      </dsp:nvSpPr>
      <dsp:spPr>
        <a:xfrm>
          <a:off x="5588098" y="84466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C7CE2C-1A03-41EE-B332-1F5C3B143001}">
      <dsp:nvSpPr>
        <dsp:cNvPr id="0" name=""/>
        <dsp:cNvSpPr/>
      </dsp:nvSpPr>
      <dsp:spPr>
        <a:xfrm>
          <a:off x="5701678" y="431600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70306-8D68-4C2B-9E07-AB9AA9A889B1}">
      <dsp:nvSpPr>
        <dsp:cNvPr id="0" name=""/>
        <dsp:cNvSpPr/>
      </dsp:nvSpPr>
      <dsp:spPr>
        <a:xfrm>
          <a:off x="5709268" y="731005"/>
          <a:ext cx="127133" cy="1271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A69CC9-F005-4843-A820-D78CBE5E350A}">
      <dsp:nvSpPr>
        <dsp:cNvPr id="0" name=""/>
        <dsp:cNvSpPr/>
      </dsp:nvSpPr>
      <dsp:spPr>
        <a:xfrm>
          <a:off x="3211871" y="0"/>
          <a:ext cx="1287326" cy="12872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Weekly Production Count</a:t>
          </a:r>
          <a:endParaRPr lang="en-IN" sz="1500" kern="1200" dirty="0"/>
        </a:p>
      </dsp:txBody>
      <dsp:txXfrm>
        <a:off x="3400396" y="188507"/>
        <a:ext cx="910276" cy="91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EE186-8A77-4C30-9262-1A2C010EEBA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4838" y="1143000"/>
            <a:ext cx="564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2057C-24E9-4E35-8809-50374860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1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2057C-24E9-4E35-8809-5037486085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2057C-24E9-4E35-8809-5037486085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1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9887"/>
            <a:ext cx="9144000" cy="2318515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97813"/>
            <a:ext cx="9144000" cy="160785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5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4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4560"/>
            <a:ext cx="2628900" cy="5643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4560"/>
            <a:ext cx="7734300" cy="56436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8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0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60267"/>
            <a:ext cx="10515600" cy="2770193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56667"/>
            <a:ext cx="10515600" cy="1456779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1pPr>
            <a:lvl2pPr marL="44398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7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61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4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3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2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90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9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72800"/>
            <a:ext cx="5181600" cy="4225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72800"/>
            <a:ext cx="5181600" cy="4225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9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4560"/>
            <a:ext cx="10515600" cy="1287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32518"/>
            <a:ext cx="5157787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32590"/>
            <a:ext cx="5157787" cy="357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2518"/>
            <a:ext cx="5183188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2590"/>
            <a:ext cx="5183188" cy="357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1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15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0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3971"/>
            <a:ext cx="3932237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8854"/>
            <a:ext cx="6172200" cy="4732606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97869"/>
            <a:ext cx="3932237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8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3971"/>
            <a:ext cx="3932237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58854"/>
            <a:ext cx="6172200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7" indent="0">
              <a:buNone/>
              <a:defRPr sz="2719"/>
            </a:lvl2pPr>
            <a:lvl3pPr marL="887974" indent="0">
              <a:buNone/>
              <a:defRPr sz="2331"/>
            </a:lvl3pPr>
            <a:lvl4pPr marL="1331961" indent="0">
              <a:buNone/>
              <a:defRPr sz="1942"/>
            </a:lvl4pPr>
            <a:lvl5pPr marL="1775948" indent="0">
              <a:buNone/>
              <a:defRPr sz="1942"/>
            </a:lvl5pPr>
            <a:lvl6pPr marL="2219935" indent="0">
              <a:buNone/>
              <a:defRPr sz="1942"/>
            </a:lvl6pPr>
            <a:lvl7pPr marL="2663922" indent="0">
              <a:buNone/>
              <a:defRPr sz="1942"/>
            </a:lvl7pPr>
            <a:lvl8pPr marL="3107908" indent="0">
              <a:buNone/>
              <a:defRPr sz="1942"/>
            </a:lvl8pPr>
            <a:lvl9pPr marL="3551895" indent="0">
              <a:buNone/>
              <a:defRPr sz="19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97869"/>
            <a:ext cx="3932237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5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4560"/>
            <a:ext cx="10515600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72800"/>
            <a:ext cx="10515600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2429"/>
            <a:ext cx="2743200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7872-4624-4381-8E93-68C38D2BF73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2429"/>
            <a:ext cx="4114800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2429"/>
            <a:ext cx="2743200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0D49-7484-4227-8D9F-76DF0D872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7974" rtl="0" eaLnBrk="1" latinLnBrk="0" hangingPunct="1">
        <a:lnSpc>
          <a:spcPct val="90000"/>
        </a:lnSpc>
        <a:spcBef>
          <a:spcPct val="0"/>
        </a:spcBef>
        <a:buNone/>
        <a:defRPr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3" indent="-221993" algn="l" defTabSz="887974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980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09967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54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41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28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915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902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89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7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74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61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4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3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22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90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9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6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7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9.png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659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E83D805-76F3-4BF0-BC56-75C5C9EA5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15"/>
          <a:stretch/>
        </p:blipFill>
        <p:spPr>
          <a:xfrm>
            <a:off x="3523487" y="10"/>
            <a:ext cx="8954143" cy="665955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659562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D86FB8F7-243D-484A-8B5F-BB711624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303" y="67866"/>
            <a:ext cx="7244672" cy="6046613"/>
          </a:xfr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        Lung CLQ </a:t>
            </a:r>
          </a:p>
          <a:p>
            <a:pPr algn="l" defTabSz="914400">
              <a:spcBef>
                <a:spcPts val="1000"/>
              </a:spcBef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               &amp; </a:t>
            </a:r>
          </a:p>
          <a:p>
            <a:pPr algn="l" defTabSz="914400">
              <a:spcBef>
                <a:spcPts val="1000"/>
              </a:spcBef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        MM Pancreas </a:t>
            </a:r>
          </a:p>
          <a:p>
            <a:pPr algn="l" defTabSz="914400">
              <a:spcBef>
                <a:spcPts val="1000"/>
              </a:spcBef>
            </a:pPr>
            <a:endParaRPr lang="en-US" sz="4400" dirty="0">
              <a:solidFill>
                <a:schemeClr val="accent2">
                  <a:lumMod val="75000"/>
                </a:schemeClr>
              </a:solidFill>
              <a:latin typeface="Broadway" panose="04040905080B02020502" pitchFamily="82" charset="0"/>
            </a:endParaRPr>
          </a:p>
          <a:p>
            <a:pPr algn="l" defTabSz="914400">
              <a:spcBef>
                <a:spcPts val="1000"/>
              </a:spcBef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Production Statistics</a:t>
            </a:r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2038" y="326570"/>
            <a:ext cx="142071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415354"/>
            <a:ext cx="3977640" cy="177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oogle Shape;57;p13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CD39B161-37DA-4338-8628-6AA5F98486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5118" cy="11111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56;p13">
            <a:extLst>
              <a:ext uri="{FF2B5EF4-FFF2-40B4-BE49-F238E27FC236}">
                <a16:creationId xmlns:a16="http://schemas.microsoft.com/office/drawing/2014/main" id="{727DBFD1-58D0-4FCC-9E67-0767B4761A76}"/>
              </a:ext>
            </a:extLst>
          </p:cNvPr>
          <p:cNvSpPr/>
          <p:nvPr/>
        </p:nvSpPr>
        <p:spPr>
          <a:xfrm>
            <a:off x="0" y="6067603"/>
            <a:ext cx="12477631" cy="591962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txBody>
          <a:bodyPr spcFirstLastPara="1" wrap="square" lIns="118373" tIns="118373" rIns="118373" bIns="118373" anchor="ctr" anchorCtr="0">
            <a:noAutofit/>
          </a:bodyPr>
          <a:lstStyle/>
          <a:p>
            <a:pPr>
              <a:spcAft>
                <a:spcPts val="583"/>
              </a:spcAft>
            </a:pPr>
            <a:r>
              <a:rPr lang="en-US" sz="1400" dirty="0">
                <a:solidFill>
                  <a:prstClr val="white"/>
                </a:solidFill>
                <a:ea typeface="Calibri"/>
                <a:cs typeface="Calibri"/>
                <a:sym typeface="Calibri"/>
              </a:rPr>
              <a:t>                                                                                              PRIVATE &amp; CONFIDENTIAL  ONLY FOR VASTA GLOBAL EMPLOYEES</a:t>
            </a:r>
            <a:r>
              <a:rPr lang="en-US" sz="1400" dirty="0">
                <a:solidFill>
                  <a:prstClr val="black"/>
                </a:solidFill>
                <a:ea typeface="Calibri"/>
                <a:cs typeface="Calibri"/>
                <a:sym typeface="Calibri"/>
              </a:rPr>
              <a:t>                                                                                                </a:t>
            </a:r>
            <a:r>
              <a:rPr lang="en-US" sz="1400" dirty="0">
                <a:solidFill>
                  <a:prstClr val="white"/>
                </a:solidFill>
                <a:ea typeface="Calibri"/>
                <a:cs typeface="Calibri"/>
                <a:sym typeface="Calibri"/>
              </a:rPr>
              <a:t> </a:t>
            </a:r>
            <a:endParaRPr lang="en-IN" sz="1400"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DF010-0422-4304-A584-EAE65EF731A8}"/>
              </a:ext>
            </a:extLst>
          </p:cNvPr>
          <p:cNvSpPr txBox="1"/>
          <p:nvPr/>
        </p:nvSpPr>
        <p:spPr>
          <a:xfrm>
            <a:off x="4686343" y="4752975"/>
            <a:ext cx="3190832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By Ravindra 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6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636EA02-822A-4DB3-AE06-E8EE05ABC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977655"/>
              </p:ext>
            </p:extLst>
          </p:nvPr>
        </p:nvGraphicFramePr>
        <p:xfrm>
          <a:off x="838200" y="354560"/>
          <a:ext cx="10515600" cy="128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1849C39-FFFA-4497-ADA2-575D725C6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10923"/>
            <a:ext cx="12192000" cy="5486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8C2D4D-3D3D-4812-A164-CB3A0C969E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906" y="17726"/>
            <a:ext cx="1182727" cy="1109568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006A2688-B302-4182-8C01-2023F0669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255922" y="1641768"/>
            <a:ext cx="9375356" cy="4224337"/>
          </a:xfrm>
        </p:spPr>
      </p:pic>
    </p:spTree>
    <p:extLst>
      <p:ext uri="{BB962C8B-B14F-4D97-AF65-F5344CB8AC3E}">
        <p14:creationId xmlns:p14="http://schemas.microsoft.com/office/powerpoint/2010/main" val="1176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46F6B2-B1FC-47D6-9231-4B49DF27E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743253"/>
              </p:ext>
            </p:extLst>
          </p:nvPr>
        </p:nvGraphicFramePr>
        <p:xfrm>
          <a:off x="838200" y="354560"/>
          <a:ext cx="10515600" cy="128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769145-46B4-4FDC-B460-AC30DB9B5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95425" y="1985169"/>
            <a:ext cx="9201150" cy="3800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364A1-20DB-40AA-B9E9-C9632027F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10923"/>
            <a:ext cx="12192000" cy="548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D9B1E0-6CCB-404C-AAB3-F4EF890F1C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906" y="17726"/>
            <a:ext cx="1182727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B7224E-32CB-46F9-A5D5-9BDA30998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218799"/>
              </p:ext>
            </p:extLst>
          </p:nvPr>
        </p:nvGraphicFramePr>
        <p:xfrm>
          <a:off x="838200" y="354560"/>
          <a:ext cx="10515600" cy="128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CD5A60-C340-4D9B-B8C7-A69545BE9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43062" y="2075656"/>
            <a:ext cx="8905875" cy="3619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5EA4B-9497-4374-A0DC-6589626F6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906" y="17726"/>
            <a:ext cx="1182727" cy="1109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CB5CF-8704-4851-83DD-41CBC2FF98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110923"/>
            <a:ext cx="1219200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5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FC8450-B6FB-4853-B09A-6BCE919C8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252894"/>
              </p:ext>
            </p:extLst>
          </p:nvPr>
        </p:nvGraphicFramePr>
        <p:xfrm>
          <a:off x="838200" y="354560"/>
          <a:ext cx="10515600" cy="128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C1B0CE-DFCD-4779-B8F6-A5E68FE52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62125" y="1775619"/>
            <a:ext cx="8667750" cy="4219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4DB6D-AAEB-407A-A2D3-9FD120031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906" y="17726"/>
            <a:ext cx="1182727" cy="1109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00438-789F-4D3A-AF75-A50AC3EE90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110923"/>
            <a:ext cx="1219200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6595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1EC893-E146-4395-AFF3-8E1AC8263D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46628" y="1732339"/>
            <a:ext cx="4645250" cy="28055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Thanks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659562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659562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8E0A08-F01F-4C6A-A817-12246891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66760"/>
            <a:ext cx="4047843" cy="3797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48751-433F-408A-A0C1-50C32CB5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0923"/>
            <a:ext cx="1219200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5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BF3C2FC-9A5E-4BCE-B96F-4520D2B59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039739"/>
              </p:ext>
            </p:extLst>
          </p:nvPr>
        </p:nvGraphicFramePr>
        <p:xfrm>
          <a:off x="838200" y="278360"/>
          <a:ext cx="10515600" cy="128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4E607F-D2AB-4C96-AF7B-D236E0513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885729"/>
              </p:ext>
            </p:extLst>
          </p:nvPr>
        </p:nvGraphicFramePr>
        <p:xfrm>
          <a:off x="838200" y="1772800"/>
          <a:ext cx="10515600" cy="422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85DB2FD8-174A-4812-ABFC-F162E26261C2}"/>
              </a:ext>
            </a:extLst>
          </p:cNvPr>
          <p:cNvSpPr/>
          <p:nvPr/>
        </p:nvSpPr>
        <p:spPr>
          <a:xfrm>
            <a:off x="0" y="6049963"/>
            <a:ext cx="12192000" cy="609600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                                                                                             PRIVATE &amp; CONFIDENTIAL  ONLY FOR VASTA GLOBAL EMPLOYEES</a:t>
            </a:r>
            <a:r>
              <a:rPr lang="en" sz="1400" dirty="0">
                <a:ea typeface="Calibri"/>
                <a:cs typeface="Calibri"/>
                <a:sym typeface="Calibri"/>
              </a:rPr>
              <a:t>                                                                                                </a:t>
            </a:r>
            <a:r>
              <a:rPr lang="en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8861DA-F629-42DF-8BD6-C04A5E3316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832"/>
            <a:ext cx="1182727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7ECD47-2A16-41D6-84BB-F8CB86897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87ECD47-2A16-41D6-84BB-F8CB86897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87ECD47-2A16-41D6-84BB-F8CB86897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2A69C3-6483-4C8A-A7A3-6DD7A97AB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DA2A69C3-6483-4C8A-A7A3-6DD7A97AB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DA2A69C3-6483-4C8A-A7A3-6DD7A97AB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919B3C-6413-4180-B0BD-7BA6DD686A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25919B3C-6413-4180-B0BD-7BA6DD686A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25919B3C-6413-4180-B0BD-7BA6DD686A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5E44C2-A885-43C4-B0A7-26EA58CED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285E44C2-A885-43C4-B0A7-26EA58CED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285E44C2-A885-43C4-B0A7-26EA58CED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F45FE1-35BA-4FC5-A5B2-05A81DF8C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D2F45FE1-35BA-4FC5-A5B2-05A81DF8C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D2F45FE1-35BA-4FC5-A5B2-05A81DF8C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6894AF-0C42-4687-BCD0-551BBA2A7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506894AF-0C42-4687-BCD0-551BBA2A7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506894AF-0C42-4687-BCD0-551BBA2A7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0D69B7-CE75-492E-8E85-B5D7886CB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3F0D69B7-CE75-492E-8E85-B5D7886CB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3F0D69B7-CE75-492E-8E85-B5D7886CB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020FDD-9461-4472-8D55-8468B29CB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2F020FDD-9461-4472-8D55-8468B29CB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2F020FDD-9461-4472-8D55-8468B29CB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5FEC0F-D6BC-49D3-9BB3-FD6A7A925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3D5FEC0F-D6BC-49D3-9BB3-FD6A7A925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3D5FEC0F-D6BC-49D3-9BB3-FD6A7A925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E0D9C8-A6FF-44F4-A02D-51ED7C63A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2DE0D9C8-A6FF-44F4-A02D-51ED7C63A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2DE0D9C8-A6FF-44F4-A02D-51ED7C63A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D03453-74F8-42B1-AC16-8F500F594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09D03453-74F8-42B1-AC16-8F500F594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09D03453-74F8-42B1-AC16-8F500F594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567A2E-DBE7-40B0-9028-62824A818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16567A2E-DBE7-40B0-9028-62824A818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16567A2E-DBE7-40B0-9028-62824A818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C59713-E0F9-459C-8BC7-82E8E473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5CC59713-E0F9-459C-8BC7-82E8E473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5CC59713-E0F9-459C-8BC7-82E8E473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11DC5B-61FF-4EB1-87AF-FDD6F8C9B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475229"/>
              </p:ext>
            </p:extLst>
          </p:nvPr>
        </p:nvGraphicFramePr>
        <p:xfrm>
          <a:off x="838200" y="93917"/>
          <a:ext cx="10515600" cy="128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A6E45F-4C9A-4276-86FA-DA011A06A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167883"/>
              </p:ext>
            </p:extLst>
          </p:nvPr>
        </p:nvGraphicFramePr>
        <p:xfrm>
          <a:off x="838200" y="1572775"/>
          <a:ext cx="10515600" cy="421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Google Shape;56;p13">
            <a:extLst>
              <a:ext uri="{FF2B5EF4-FFF2-40B4-BE49-F238E27FC236}">
                <a16:creationId xmlns:a16="http://schemas.microsoft.com/office/drawing/2014/main" id="{2C08F986-54EA-42C5-AF64-56BDF62949BA}"/>
              </a:ext>
            </a:extLst>
          </p:cNvPr>
          <p:cNvSpPr/>
          <p:nvPr/>
        </p:nvSpPr>
        <p:spPr>
          <a:xfrm>
            <a:off x="0" y="6105525"/>
            <a:ext cx="12192000" cy="554038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                                                                                             PRIVATE &amp; CONFIDENTIAL  ONLY FOR VASTA GLOBAL EMPLOYEES</a:t>
            </a:r>
            <a:r>
              <a:rPr lang="en" sz="1400" dirty="0">
                <a:ea typeface="Calibri"/>
                <a:cs typeface="Calibri"/>
                <a:sym typeface="Calibri"/>
              </a:rPr>
              <a:t>                                                                                                </a:t>
            </a:r>
            <a:r>
              <a:rPr lang="en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4F8908-2B52-4C4B-9DB0-1BD9C246F3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832"/>
            <a:ext cx="1182727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5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E195EB-C487-4EA7-9F7A-71E7B54CD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DE195EB-C487-4EA7-9F7A-71E7B54CD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DE195EB-C487-4EA7-9F7A-71E7B54CD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E3C433-5E60-4FF7-9901-F82671DC0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66E3C433-5E60-4FF7-9901-F82671DC0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66E3C433-5E60-4FF7-9901-F82671DC0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AAC850-84A0-4839-A766-3A1F44B4E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8BAAC850-84A0-4839-A766-3A1F44B4E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8BAAC850-84A0-4839-A766-3A1F44B4E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B2C336-1E15-4289-A1FA-967797B0B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90B2C336-1E15-4289-A1FA-967797B0B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90B2C336-1E15-4289-A1FA-967797B0B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4A574B-4113-4793-B7F5-6C65C64A9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0C4A574B-4113-4793-B7F5-6C65C64A9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0C4A574B-4113-4793-B7F5-6C65C64A9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C65FC4-8DF8-421F-9BAF-7A9A94084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713261"/>
              </p:ext>
            </p:extLst>
          </p:nvPr>
        </p:nvGraphicFramePr>
        <p:xfrm>
          <a:off x="838200" y="17726"/>
          <a:ext cx="10515600" cy="1592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D1C8C78-AC21-4742-8756-A7745E99C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354239"/>
              </p:ext>
            </p:extLst>
          </p:nvPr>
        </p:nvGraphicFramePr>
        <p:xfrm>
          <a:off x="171450" y="1456508"/>
          <a:ext cx="11029950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A207D965-E2BC-4C5C-A634-4572A8AA04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1906" y="2701529"/>
            <a:ext cx="4676775" cy="34385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62425E-2935-4E5E-8445-18BFDA339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8875" y="3049299"/>
            <a:ext cx="3700462" cy="3124200"/>
          </a:xfrm>
          <a:prstGeom prst="rect">
            <a:avLst/>
          </a:prstGeom>
        </p:spPr>
      </p:pic>
      <p:sp>
        <p:nvSpPr>
          <p:cNvPr id="23" name="Google Shape;56;p13">
            <a:extLst>
              <a:ext uri="{FF2B5EF4-FFF2-40B4-BE49-F238E27FC236}">
                <a16:creationId xmlns:a16="http://schemas.microsoft.com/office/drawing/2014/main" id="{A6CE2B34-0663-4D99-98F8-CC3F2987AB7F}"/>
              </a:ext>
            </a:extLst>
          </p:cNvPr>
          <p:cNvSpPr/>
          <p:nvPr/>
        </p:nvSpPr>
        <p:spPr>
          <a:xfrm>
            <a:off x="0" y="6105525"/>
            <a:ext cx="12192000" cy="554038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                                                                                             PRIVATE &amp; CONFIDENTIAL  ONLY FOR VASTA GLOBAL EMPLOYEES</a:t>
            </a:r>
            <a:r>
              <a:rPr lang="en" sz="1400" dirty="0">
                <a:ea typeface="Calibri"/>
                <a:cs typeface="Calibri"/>
                <a:sym typeface="Calibri"/>
              </a:rPr>
              <a:t>                                                                                                </a:t>
            </a:r>
            <a:r>
              <a:rPr lang="en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0DAF56-AC4C-4434-ADEF-E250A03506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1906" y="17726"/>
            <a:ext cx="1182727" cy="1109568"/>
          </a:xfrm>
          <a:prstGeom prst="rect">
            <a:avLst/>
          </a:prstGeom>
        </p:spPr>
      </p:pic>
      <p:sp>
        <p:nvSpPr>
          <p:cNvPr id="31" name="Dodecagon 30">
            <a:extLst>
              <a:ext uri="{FF2B5EF4-FFF2-40B4-BE49-F238E27FC236}">
                <a16:creationId xmlns:a16="http://schemas.microsoft.com/office/drawing/2014/main" id="{CE10FDD1-3802-464E-A09C-BC6D4A1CC39B}"/>
              </a:ext>
            </a:extLst>
          </p:cNvPr>
          <p:cNvSpPr/>
          <p:nvPr/>
        </p:nvSpPr>
        <p:spPr>
          <a:xfrm>
            <a:off x="4514850" y="1686321"/>
            <a:ext cx="1371600" cy="1287174"/>
          </a:xfrm>
          <a:prstGeom prst="dodecagon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softRound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 CLQ</a:t>
            </a:r>
            <a:endParaRPr lang="en-IN" dirty="0"/>
          </a:p>
        </p:txBody>
      </p:sp>
      <p:sp>
        <p:nvSpPr>
          <p:cNvPr id="35" name="Half Frame 34">
            <a:extLst>
              <a:ext uri="{FF2B5EF4-FFF2-40B4-BE49-F238E27FC236}">
                <a16:creationId xmlns:a16="http://schemas.microsoft.com/office/drawing/2014/main" id="{0A4A6369-611C-41B5-95A4-F8F058298F82}"/>
              </a:ext>
            </a:extLst>
          </p:cNvPr>
          <p:cNvSpPr/>
          <p:nvPr/>
        </p:nvSpPr>
        <p:spPr>
          <a:xfrm>
            <a:off x="2181226" y="2127689"/>
            <a:ext cx="2209798" cy="598113"/>
          </a:xfrm>
          <a:prstGeom prst="halfFrame">
            <a:avLst/>
          </a:prstGeom>
          <a:ln>
            <a:noFill/>
          </a:ln>
          <a:effectLst>
            <a:glow rad="101600">
              <a:schemeClr val="bg1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Half Frame 35">
            <a:extLst>
              <a:ext uri="{FF2B5EF4-FFF2-40B4-BE49-F238E27FC236}">
                <a16:creationId xmlns:a16="http://schemas.microsoft.com/office/drawing/2014/main" id="{99FA9EF8-BCCA-4B4B-B3A1-0F8A5E7C37EC}"/>
              </a:ext>
            </a:extLst>
          </p:cNvPr>
          <p:cNvSpPr/>
          <p:nvPr/>
        </p:nvSpPr>
        <p:spPr>
          <a:xfrm flipH="1">
            <a:off x="6069805" y="2127689"/>
            <a:ext cx="2197894" cy="809315"/>
          </a:xfrm>
          <a:prstGeom prst="halfFrame">
            <a:avLst/>
          </a:prstGeom>
          <a:ln>
            <a:noFill/>
          </a:ln>
          <a:effectLst>
            <a:glow rad="101600">
              <a:schemeClr val="bg1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C65FC4-8DF8-421F-9BAF-7A9A94084D85}"/>
              </a:ext>
            </a:extLst>
          </p:cNvPr>
          <p:cNvGraphicFramePr/>
          <p:nvPr/>
        </p:nvGraphicFramePr>
        <p:xfrm>
          <a:off x="838200" y="17726"/>
          <a:ext cx="10515600" cy="1592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D1C8C78-AC21-4742-8756-A7745E99CB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450" y="1456508"/>
          <a:ext cx="11029950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Google Shape;56;p13">
            <a:extLst>
              <a:ext uri="{FF2B5EF4-FFF2-40B4-BE49-F238E27FC236}">
                <a16:creationId xmlns:a16="http://schemas.microsoft.com/office/drawing/2014/main" id="{A6CE2B34-0663-4D99-98F8-CC3F2987AB7F}"/>
              </a:ext>
            </a:extLst>
          </p:cNvPr>
          <p:cNvSpPr/>
          <p:nvPr/>
        </p:nvSpPr>
        <p:spPr>
          <a:xfrm>
            <a:off x="0" y="6105525"/>
            <a:ext cx="12192000" cy="554038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                                                                                             PRIVATE &amp; CONFIDENTIAL  ONLY FOR VASTA GLOBAL EMPLOYEES</a:t>
            </a:r>
            <a:r>
              <a:rPr lang="en" sz="1400" dirty="0">
                <a:ea typeface="Calibri"/>
                <a:cs typeface="Calibri"/>
                <a:sym typeface="Calibri"/>
              </a:rPr>
              <a:t>                                                                                                </a:t>
            </a:r>
            <a:r>
              <a:rPr lang="en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  <a:endParaRPr sz="1400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0DAF56-AC4C-4434-ADEF-E250A03506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1906" y="17726"/>
            <a:ext cx="1182727" cy="1109568"/>
          </a:xfrm>
          <a:prstGeom prst="rect">
            <a:avLst/>
          </a:prstGeom>
        </p:spPr>
      </p:pic>
      <p:sp>
        <p:nvSpPr>
          <p:cNvPr id="31" name="Dodecagon 30">
            <a:extLst>
              <a:ext uri="{FF2B5EF4-FFF2-40B4-BE49-F238E27FC236}">
                <a16:creationId xmlns:a16="http://schemas.microsoft.com/office/drawing/2014/main" id="{CE10FDD1-3802-464E-A09C-BC6D4A1CC39B}"/>
              </a:ext>
            </a:extLst>
          </p:cNvPr>
          <p:cNvSpPr/>
          <p:nvPr/>
        </p:nvSpPr>
        <p:spPr>
          <a:xfrm>
            <a:off x="4514849" y="1686321"/>
            <a:ext cx="1402555" cy="1287174"/>
          </a:xfrm>
          <a:prstGeom prst="dodecagon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softRound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 </a:t>
            </a:r>
          </a:p>
          <a:p>
            <a:pPr algn="ctr"/>
            <a:r>
              <a:rPr lang="en-US" dirty="0"/>
              <a:t>Pancreas </a:t>
            </a:r>
          </a:p>
        </p:txBody>
      </p:sp>
      <p:sp>
        <p:nvSpPr>
          <p:cNvPr id="35" name="Half Frame 34">
            <a:extLst>
              <a:ext uri="{FF2B5EF4-FFF2-40B4-BE49-F238E27FC236}">
                <a16:creationId xmlns:a16="http://schemas.microsoft.com/office/drawing/2014/main" id="{0A4A6369-611C-41B5-95A4-F8F058298F82}"/>
              </a:ext>
            </a:extLst>
          </p:cNvPr>
          <p:cNvSpPr/>
          <p:nvPr/>
        </p:nvSpPr>
        <p:spPr>
          <a:xfrm>
            <a:off x="2181226" y="2127689"/>
            <a:ext cx="2209798" cy="598113"/>
          </a:xfrm>
          <a:prstGeom prst="halfFrame">
            <a:avLst/>
          </a:prstGeom>
          <a:ln>
            <a:noFill/>
          </a:ln>
          <a:effectLst>
            <a:glow rad="101600">
              <a:schemeClr val="bg1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Half Frame 35">
            <a:extLst>
              <a:ext uri="{FF2B5EF4-FFF2-40B4-BE49-F238E27FC236}">
                <a16:creationId xmlns:a16="http://schemas.microsoft.com/office/drawing/2014/main" id="{99FA9EF8-BCCA-4B4B-B3A1-0F8A5E7C37EC}"/>
              </a:ext>
            </a:extLst>
          </p:cNvPr>
          <p:cNvSpPr/>
          <p:nvPr/>
        </p:nvSpPr>
        <p:spPr>
          <a:xfrm flipH="1">
            <a:off x="6069805" y="2127689"/>
            <a:ext cx="2197894" cy="809315"/>
          </a:xfrm>
          <a:prstGeom prst="halfFrame">
            <a:avLst/>
          </a:prstGeom>
          <a:ln>
            <a:noFill/>
          </a:ln>
          <a:effectLst>
            <a:glow rad="101600">
              <a:schemeClr val="bg1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ED009-FB4D-45AC-AC64-0CAF9878FB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7613" y="3049299"/>
            <a:ext cx="6677025" cy="30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28AC660-53E0-4C62-92AB-B6DBAA643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684642"/>
              </p:ext>
            </p:extLst>
          </p:nvPr>
        </p:nvGraphicFramePr>
        <p:xfrm>
          <a:off x="838200" y="78335"/>
          <a:ext cx="9134475" cy="128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7A565EB-195D-42F1-80CB-BAE3260EB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38300" y="2651418"/>
            <a:ext cx="1798476" cy="2914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CC1573-8D62-4594-8167-315259A1E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256" y="1194093"/>
            <a:ext cx="5538788" cy="4781550"/>
          </a:xfrm>
          <a:prstGeom prst="rect">
            <a:avLst/>
          </a:prstGeom>
        </p:spPr>
      </p:pic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23C9003-81DF-46CA-ACCB-3BA3F3D483A3}"/>
              </a:ext>
            </a:extLst>
          </p:cNvPr>
          <p:cNvSpPr/>
          <p:nvPr/>
        </p:nvSpPr>
        <p:spPr>
          <a:xfrm>
            <a:off x="4248150" y="2777331"/>
            <a:ext cx="723900" cy="11049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4647716-EB50-4958-A8A6-444A26846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110923"/>
            <a:ext cx="12192000" cy="5486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E3F20D-0393-4963-AA9E-24D43C1DC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1906" y="17726"/>
            <a:ext cx="1182727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28AC660-53E0-4C62-92AB-B6DBAA6435DF}"/>
              </a:ext>
            </a:extLst>
          </p:cNvPr>
          <p:cNvGraphicFramePr/>
          <p:nvPr/>
        </p:nvGraphicFramePr>
        <p:xfrm>
          <a:off x="838200" y="78335"/>
          <a:ext cx="9134475" cy="128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23C9003-81DF-46CA-ACCB-3BA3F3D483A3}"/>
              </a:ext>
            </a:extLst>
          </p:cNvPr>
          <p:cNvSpPr/>
          <p:nvPr/>
        </p:nvSpPr>
        <p:spPr>
          <a:xfrm>
            <a:off x="4248150" y="2777331"/>
            <a:ext cx="723900" cy="11049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4647716-EB50-4958-A8A6-444A26846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10923"/>
            <a:ext cx="12192000" cy="5486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E3F20D-0393-4963-AA9E-24D43C1DC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906" y="17726"/>
            <a:ext cx="1182727" cy="110956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D72839-A5B4-4DD9-8CEC-BC9850E18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857295" y="2552161"/>
            <a:ext cx="1828959" cy="2914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48785-B444-4ED2-B620-3817ADA11C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5437" y="1317760"/>
            <a:ext cx="45624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B96959-C42B-489B-8089-C7E5D7F1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205581"/>
            <a:ext cx="8705850" cy="624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FFB447-AA5F-45B0-9D4E-E9ED7C72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732" y="2320385"/>
            <a:ext cx="3401863" cy="2914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868FA-0382-4683-87CF-37882092D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906" y="17726"/>
            <a:ext cx="1182727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0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902BAE-4773-48C3-93C3-4E32F289A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066948"/>
              </p:ext>
            </p:extLst>
          </p:nvPr>
        </p:nvGraphicFramePr>
        <p:xfrm>
          <a:off x="838200" y="17727"/>
          <a:ext cx="10515600" cy="128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8C79A5-0EA1-4187-A3AB-7ECD40F82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747961" y="2447925"/>
            <a:ext cx="9248775" cy="41624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14030C-A002-4F79-8D7F-FDACB257A2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661" y="0"/>
            <a:ext cx="9363075" cy="244792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1A7FB1EB-B987-4DC9-B724-C27B43F76BC8}"/>
              </a:ext>
            </a:extLst>
          </p:cNvPr>
          <p:cNvSpPr/>
          <p:nvPr/>
        </p:nvSpPr>
        <p:spPr>
          <a:xfrm>
            <a:off x="2238375" y="2359014"/>
            <a:ext cx="723900" cy="11049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80633BC3-E550-4B4F-B2A0-DFE5F799A7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52480" y="2133844"/>
            <a:ext cx="1828959" cy="29141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446204-9D9E-4DFB-98D4-356F3A8878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1906" y="17726"/>
            <a:ext cx="1182727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128</Words>
  <Application>Microsoft Office PowerPoint</Application>
  <PresentationFormat>Custom</PresentationFormat>
  <Paragraphs>40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 Kumar</dc:creator>
  <cp:lastModifiedBy>Ravindra Kumar</cp:lastModifiedBy>
  <cp:revision>25</cp:revision>
  <dcterms:created xsi:type="dcterms:W3CDTF">2022-06-06T16:33:22Z</dcterms:created>
  <dcterms:modified xsi:type="dcterms:W3CDTF">2022-06-07T01:52:34Z</dcterms:modified>
</cp:coreProperties>
</file>