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68" r:id="rId3"/>
    <p:sldId id="257" r:id="rId4"/>
    <p:sldId id="262" r:id="rId5"/>
    <p:sldId id="263" r:id="rId6"/>
    <p:sldId id="264" r:id="rId7"/>
    <p:sldId id="265" r:id="rId8"/>
    <p:sldId id="259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67841-3BBD-4AB3-AFBE-5973EA6E7205}" v="2" dt="2025-07-09T09:21:48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46" y="907290"/>
            <a:ext cx="8825658" cy="2080620"/>
          </a:xfrm>
        </p:spPr>
        <p:txBody>
          <a:bodyPr/>
          <a:lstStyle/>
          <a:p>
            <a:r>
              <a:rPr dirty="0"/>
              <a:t>Online Resume Builder Using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77063"/>
            <a:ext cx="9021432" cy="1377615"/>
          </a:xfrm>
        </p:spPr>
        <p:txBody>
          <a:bodyPr>
            <a:noAutofit/>
          </a:bodyPr>
          <a:lstStyle/>
          <a:p>
            <a:r>
              <a:rPr lang="en-US" sz="2000" dirty="0"/>
              <a:t>			</a:t>
            </a:r>
            <a:r>
              <a:rPr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Web Development Using Django – APSSDC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Institution: A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ditya </a:t>
            </a:r>
            <a:r>
              <a:rPr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College Of Engineering &amp; Technology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000" dirty="0"/>
          </a:p>
          <a:p>
            <a:r>
              <a:rPr sz="1600" dirty="0">
                <a:solidFill>
                  <a:schemeClr val="accent2"/>
                </a:solidFill>
              </a:rPr>
              <a:t>Guided by: Tamada Srikanya, </a:t>
            </a:r>
            <a:endParaRPr lang="en-US" sz="1600" dirty="0">
              <a:solidFill>
                <a:schemeClr val="accent2"/>
              </a:solidFill>
            </a:endParaRPr>
          </a:p>
          <a:p>
            <a:r>
              <a:rPr sz="1600" dirty="0">
                <a:solidFill>
                  <a:schemeClr val="accent2"/>
                </a:solidFill>
              </a:rPr>
              <a:t>Revathi Devi </a:t>
            </a:r>
            <a:r>
              <a:rPr sz="1600" dirty="0" err="1">
                <a:solidFill>
                  <a:schemeClr val="accent2"/>
                </a:solidFill>
              </a:rPr>
              <a:t>Yelamanchili</a:t>
            </a:r>
            <a:endParaRPr sz="1600" dirty="0">
              <a:solidFill>
                <a:schemeClr val="accent2"/>
              </a:solidFill>
            </a:endParaRPr>
          </a:p>
          <a:p>
            <a:r>
              <a:rPr sz="1600" dirty="0">
                <a:solidFill>
                  <a:schemeClr val="accent2"/>
                </a:solidFill>
              </a:rPr>
              <a:t>Date: July 2025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Time Management and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r>
              <a:rPr dirty="0"/>
              <a:t>Planned project modules and deadlines efficiently.</a:t>
            </a:r>
          </a:p>
          <a:p>
            <a:r>
              <a:rPr dirty="0"/>
              <a:t>Maintained clean code structure with modular components.</a:t>
            </a:r>
          </a:p>
          <a:p>
            <a:r>
              <a:rPr dirty="0"/>
              <a:t>Focused on building clear UI and UX to ensure user-friendliness.</a:t>
            </a:r>
          </a:p>
          <a:p>
            <a:r>
              <a:rPr dirty="0"/>
              <a:t>Ensured accurate functionality testing at every stage of development.</a:t>
            </a:r>
          </a:p>
          <a:p>
            <a:r>
              <a:rPr dirty="0"/>
              <a:t>Documented the project clearly and practiced presenting ideas confidently.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BE8E-2F29-30BA-66F8-46673ADA0796}"/>
              </a:ext>
            </a:extLst>
          </p:cNvPr>
          <p:cNvSpPr txBox="1">
            <a:spLocks/>
          </p:cNvSpPr>
          <p:nvPr/>
        </p:nvSpPr>
        <p:spPr>
          <a:xfrm>
            <a:off x="2914929" y="2340078"/>
            <a:ext cx="7369614" cy="1691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415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Kadiyala Bhavya (</a:t>
            </a:r>
            <a:r>
              <a:rPr lang="en-IN" dirty="0"/>
              <a:t>22MH1A42G3</a:t>
            </a:r>
            <a:r>
              <a:rPr dirty="0"/>
              <a:t>)</a:t>
            </a:r>
          </a:p>
          <a:p>
            <a:r>
              <a:rPr lang="en-US" dirty="0" err="1"/>
              <a:t>Badithaboina</a:t>
            </a:r>
            <a:r>
              <a:rPr lang="en-US" b="1" dirty="0"/>
              <a:t> </a:t>
            </a:r>
            <a:r>
              <a:rPr lang="en-US" dirty="0"/>
              <a:t>Akshay Gowri Shankar</a:t>
            </a:r>
            <a:r>
              <a:rPr dirty="0"/>
              <a:t>(</a:t>
            </a:r>
            <a:r>
              <a:rPr lang="en-IN" dirty="0"/>
              <a:t>22MH1A42E0</a:t>
            </a:r>
            <a:r>
              <a:rPr dirty="0"/>
              <a:t>)</a:t>
            </a:r>
          </a:p>
          <a:p>
            <a:r>
              <a:rPr lang="en-IN" dirty="0" err="1"/>
              <a:t>Bogireddy</a:t>
            </a:r>
            <a:r>
              <a:rPr lang="en-IN" dirty="0"/>
              <a:t> Kumar Raj</a:t>
            </a:r>
            <a:r>
              <a:rPr dirty="0"/>
              <a:t>(</a:t>
            </a:r>
            <a:r>
              <a:rPr lang="en-IN" dirty="0"/>
              <a:t>22MH1A42E4</a:t>
            </a:r>
            <a:r>
              <a:rPr dirty="0"/>
              <a:t>)</a:t>
            </a:r>
          </a:p>
          <a:p>
            <a:r>
              <a:rPr lang="en-IN" dirty="0" err="1"/>
              <a:t>Bonthu</a:t>
            </a:r>
            <a:r>
              <a:rPr lang="en-IN" dirty="0"/>
              <a:t> Anil Kumar</a:t>
            </a:r>
            <a:r>
              <a:rPr dirty="0"/>
              <a:t>(</a:t>
            </a:r>
            <a:r>
              <a:rPr lang="en-IN" dirty="0"/>
              <a:t>22MH1A42E2</a:t>
            </a:r>
            <a:r>
              <a:rPr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web app to build professional resumes.</a:t>
            </a:r>
          </a:p>
          <a:p>
            <a:r>
              <a:t>Users fill personal, academic, and professional info.</a:t>
            </a:r>
          </a:p>
          <a:p>
            <a:r>
              <a:t>Upload photo feature (optional).</a:t>
            </a:r>
          </a:p>
          <a:p>
            <a:r>
              <a:t>Live preview and PDF download available.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dirty="0"/>
              <a:t>Many individuals, especially students and freshers, face challenges while building a professional resume. They often lack the tools or guidance to format their experience, skills, and achievements into a cohesive and attractive resume layout. Manual methods using word processors can be time-consuming, inconsistent, and difficult for non-technical users.</a:t>
            </a:r>
          </a:p>
          <a:p>
            <a:r>
              <a:rPr dirty="0"/>
              <a:t>The goal was to create a user-friendly platform where users can easily input their details, preview the resume in real-time, and download it as a clean, professional PDF.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dirty="0"/>
              <a:t>We developed an Online Resume Builder using Django, which allows users to dynamically create resumes through a structured form interface. The app provides sections for personal info, skills, experience, projects, and achievements. It also allows uploading an optional profile photo.</a:t>
            </a:r>
          </a:p>
          <a:p>
            <a:r>
              <a:rPr dirty="0"/>
              <a:t>Users can view a real-time preview of the resume and download it in PDF format using html2pdf.js, ensuring portability and ease of sharing.</a:t>
            </a: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endParaRPr lang="en-US" dirty="0"/>
          </a:p>
          <a:p>
            <a:r>
              <a:rPr dirty="0"/>
              <a:t>Form-based resume creation using Django </a:t>
            </a:r>
            <a:r>
              <a:rPr dirty="0" err="1"/>
              <a:t>ModelForm</a:t>
            </a:r>
            <a:r>
              <a:rPr dirty="0"/>
              <a:t> and </a:t>
            </a:r>
            <a:r>
              <a:rPr dirty="0" err="1"/>
              <a:t>FormSet</a:t>
            </a:r>
            <a:r>
              <a:rPr dirty="0"/>
              <a:t>.</a:t>
            </a:r>
          </a:p>
          <a:p>
            <a:r>
              <a:rPr dirty="0"/>
              <a:t>Support for multiple entries in Skills, Experience, Projects, and Achievements.</a:t>
            </a:r>
          </a:p>
          <a:p>
            <a:r>
              <a:rPr dirty="0"/>
              <a:t>Optional profile photo upload displayed in a clean, round layout.</a:t>
            </a:r>
          </a:p>
          <a:p>
            <a:r>
              <a:rPr dirty="0"/>
              <a:t>Live resume preview with clean UI styled using Bootstrap.</a:t>
            </a:r>
          </a:p>
          <a:p>
            <a:r>
              <a:rPr dirty="0"/>
              <a:t>Download PDF option implemented using html2pdf.js with full resume styling preserved.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Build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r>
              <a:rPr dirty="0"/>
              <a:t>Home Page: Simple navigation to begin building a resume.</a:t>
            </a:r>
          </a:p>
          <a:p>
            <a:r>
              <a:rPr dirty="0"/>
              <a:t>Resume Form Page: Sections for entering personal info, education, projects, etc.</a:t>
            </a:r>
          </a:p>
          <a:p>
            <a:r>
              <a:rPr dirty="0"/>
              <a:t>Preview Page: Live styled preview of the resume with uploaded photo.</a:t>
            </a:r>
          </a:p>
          <a:p>
            <a:r>
              <a:rPr dirty="0"/>
              <a:t>Download: Button to generate and save the resume as a PDF file.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r>
              <a:rPr dirty="0"/>
              <a:t>Python &amp; Django (Backend Framework)</a:t>
            </a:r>
          </a:p>
          <a:p>
            <a:r>
              <a:rPr dirty="0"/>
              <a:t>HTML, CSS, Bootstrap (Frontend)</a:t>
            </a:r>
          </a:p>
          <a:p>
            <a:r>
              <a:rPr dirty="0"/>
              <a:t>SQLite (Database)</a:t>
            </a:r>
          </a:p>
          <a:p>
            <a:r>
              <a:rPr dirty="0"/>
              <a:t>JavaScript (html2pdf.js for PDF Export)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Learnings</a:t>
            </a:r>
            <a:r>
              <a:rPr lang="en-US" dirty="0"/>
              <a:t> </a:t>
            </a:r>
            <a:r>
              <a:rPr lang="en-US"/>
              <a:t>and Outcomes 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Gained hands-on experience in Django web development.</a:t>
            </a:r>
          </a:p>
          <a:p>
            <a:r>
              <a:t>Learned how to implement FormSets and handle dynamic form inputs.</a:t>
            </a:r>
          </a:p>
          <a:p>
            <a:r>
              <a:t>Worked with media files and user-uploaded images in Django.</a:t>
            </a:r>
          </a:p>
          <a:p>
            <a:r>
              <a:t>Integrated frontend and backend smoothly using Bootstrap and JavaScript.</a:t>
            </a:r>
          </a:p>
          <a:p>
            <a:r>
              <a:t>Handled real-time PDF generation using html2pdf.js.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316</TotalTime>
  <Words>515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Online Resume Builder Using Django</vt:lpstr>
      <vt:lpstr>Team Members</vt:lpstr>
      <vt:lpstr>Introduction</vt:lpstr>
      <vt:lpstr>Problem Statement</vt:lpstr>
      <vt:lpstr>Solution Overview</vt:lpstr>
      <vt:lpstr>Key Features</vt:lpstr>
      <vt:lpstr>What We Build</vt:lpstr>
      <vt:lpstr>Technologies Used</vt:lpstr>
      <vt:lpstr>Learnings and Outcomes  </vt:lpstr>
      <vt:lpstr>Practice Time Management and Clarity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DEVI BHAVANI</dc:creator>
  <cp:keywords/>
  <dc:description>generated using python-pptx</dc:description>
  <cp:lastModifiedBy>Kumar raj</cp:lastModifiedBy>
  <cp:revision>22</cp:revision>
  <dcterms:created xsi:type="dcterms:W3CDTF">2013-01-27T09:14:16Z</dcterms:created>
  <dcterms:modified xsi:type="dcterms:W3CDTF">2025-07-22T16:02:53Z</dcterms:modified>
  <cp:category/>
</cp:coreProperties>
</file>