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handoutMasterIdLst>
    <p:handoutMasterId r:id="rId4"/>
  </p:handoutMasterIdLst>
  <p:sldIdLst>
    <p:sldId id="269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66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F4E22-E98E-4F6B-977F-447F402EDE8D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C7F4F-41CA-4B09-9309-82952A67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4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2AA3D-838A-4524-93AE-BB6F4B6FC72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45297-9661-4111-AC4D-7C1869DF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44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3D9D-BEC1-4A36-A912-403F7B61D841}" type="datetime1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6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59B6-5D04-429A-B7FB-48F7063307D2}" type="datetime1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8175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59B6-5D04-429A-B7FB-48F7063307D2}" type="datetime1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111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59B6-5D04-429A-B7FB-48F7063307D2}" type="datetime1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589885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59B6-5D04-429A-B7FB-48F7063307D2}" type="datetime1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732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59B6-5D04-429A-B7FB-48F7063307D2}" type="datetime1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5885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59B6-5D04-429A-B7FB-48F7063307D2}" type="datetime1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1046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7670-55F0-4C01-BDA5-393F3358D0D1}" type="datetime1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5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A4-2E99-4A4B-A2AC-4D556C089130}" type="datetime1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7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75F1-C798-4463-ADA9-541C94461F29}" type="datetime1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DD13-DF4B-4719-A326-B4861EB71C66}" type="datetime1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8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DC53-4A94-4E7C-8BA7-C3E988DA2C17}" type="datetime1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912A-DA7D-4888-BF1A-FFA8B711273B}" type="datetime1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9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66FA-4CB5-42BA-9ECC-EDEC67A1D389}" type="datetime1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7B65-FBBA-46B4-B227-600DAFCC8EF0}" type="datetime1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6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5529-BE6B-4FAF-92A8-E67316B287FA}" type="datetime1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0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F48A-15DE-4D33-B881-E4E92245926D}" type="datetime1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1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459B6-5D04-429A-B7FB-48F7063307D2}" type="datetime1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116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company/collegeranker-india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5035" y="566270"/>
            <a:ext cx="9144000" cy="1414929"/>
          </a:xfrm>
        </p:spPr>
        <p:txBody>
          <a:bodyPr>
            <a:normAutofit/>
          </a:bodyPr>
          <a:lstStyle/>
          <a:p>
            <a:r>
              <a:rPr lang="en-IN" dirty="0">
                <a:effectLst/>
                <a:latin typeface="-apple-system"/>
                <a:hlinkClick r:id="rId2"/>
              </a:rPr>
              <a:t>c</a:t>
            </a:r>
            <a:r>
              <a:rPr lang="en-IN" i="0" dirty="0">
                <a:effectLst/>
                <a:latin typeface="-apple-system"/>
                <a:hlinkClick r:id="rId2"/>
              </a:rPr>
              <a:t>ollege Ranker India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97742"/>
            <a:ext cx="9144000" cy="3585882"/>
          </a:xfrm>
        </p:spPr>
        <p:txBody>
          <a:bodyPr>
            <a:normAutofit/>
          </a:bodyPr>
          <a:lstStyle/>
          <a:p>
            <a:r>
              <a:rPr lang="en-US" sz="3200" dirty="0"/>
              <a:t>WEB DEVELOPMENT</a:t>
            </a:r>
          </a:p>
          <a:p>
            <a:endParaRPr lang="en-US" sz="3200" dirty="0"/>
          </a:p>
          <a:p>
            <a:r>
              <a:rPr lang="en-US" sz="2800" dirty="0"/>
              <a:t>PALAKURI KUMARA SWAMY</a:t>
            </a:r>
          </a:p>
          <a:p>
            <a:endParaRPr lang="en-US" dirty="0"/>
          </a:p>
          <a:p>
            <a:r>
              <a:rPr lang="en-US" sz="4800" dirty="0"/>
              <a:t>Task</a:t>
            </a:r>
            <a:r>
              <a:rPr lang="en-US" sz="4800"/>
              <a:t>:-PORTFOLIO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4252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13</TotalTime>
  <Words>11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-apple-system</vt:lpstr>
      <vt:lpstr>Arial</vt:lpstr>
      <vt:lpstr>Bookman Old Style</vt:lpstr>
      <vt:lpstr>Rockwell</vt:lpstr>
      <vt:lpstr>Damask</vt:lpstr>
      <vt:lpstr>college Ranker India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OASIS - INFOBYTE</dc:title>
  <dc:creator>kumara swamy</dc:creator>
  <cp:lastModifiedBy>kumara swamy</cp:lastModifiedBy>
  <cp:revision>7</cp:revision>
  <dcterms:created xsi:type="dcterms:W3CDTF">2022-03-13T19:56:02Z</dcterms:created>
  <dcterms:modified xsi:type="dcterms:W3CDTF">2022-04-23T17:47:50Z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