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6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C73D9D-BEC1-4A36-A912-403F7B61D841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035" y="566270"/>
            <a:ext cx="9144000" cy="1414929"/>
          </a:xfrm>
        </p:spPr>
        <p:txBody>
          <a:bodyPr/>
          <a:lstStyle/>
          <a:p>
            <a:r>
              <a:rPr lang="en-US" dirty="0"/>
              <a:t>OASIS - INFOBYTE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2871"/>
            <a:ext cx="9144000" cy="3585882"/>
          </a:xfrm>
        </p:spPr>
        <p:txBody>
          <a:bodyPr>
            <a:normAutofit/>
          </a:bodyPr>
          <a:lstStyle/>
          <a:p>
            <a:r>
              <a:rPr lang="en-US" sz="3200" dirty="0"/>
              <a:t>WEB DEVELOPMENT &amp; DESIGN</a:t>
            </a:r>
          </a:p>
          <a:p>
            <a:endParaRPr lang="en-US" sz="3200" dirty="0"/>
          </a:p>
          <a:p>
            <a:r>
              <a:rPr lang="en-US" dirty="0"/>
              <a:t>PALAKURI KUMARA SWAMY</a:t>
            </a:r>
          </a:p>
          <a:p>
            <a:endParaRPr lang="en-US" dirty="0"/>
          </a:p>
          <a:p>
            <a:r>
              <a:rPr lang="en-US" dirty="0"/>
              <a:t>Level-1  </a:t>
            </a:r>
            <a:r>
              <a:rPr lang="en-US"/>
              <a:t>Task-2(portfolio)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sland design 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sland design slides.potx" id="{5D7C5807-6DD8-49ED-901B-9094A9BD792B}" vid="{EDDDA1B0-F8E2-4B33-B027-7D47A75ECBBC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Island design slides</Template>
  <TotalTime>11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Island design template</vt:lpstr>
      <vt:lpstr>OASIS - INFOBYTE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- INFOBYTE</dc:title>
  <dc:creator>kumara swamy</dc:creator>
  <cp:lastModifiedBy>kumara swamy</cp:lastModifiedBy>
  <cp:revision>4</cp:revision>
  <dcterms:created xsi:type="dcterms:W3CDTF">2022-03-13T19:56:02Z</dcterms:created>
  <dcterms:modified xsi:type="dcterms:W3CDTF">2022-03-21T16:41:32Z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