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4" r:id="rId4"/>
    <p:sldId id="268" r:id="rId5"/>
    <p:sldId id="266" r:id="rId6"/>
    <p:sldId id="259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45F9-7C5D-D172-2CEA-E38B6CA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22CEADD-FCD6-5FA1-96F1-591AAAC39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5924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0A67-98A4-35D2-CCA8-C8A47C89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02097E3-5210-6383-42EA-74ED86356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11238" y="-84667"/>
            <a:ext cx="13643838" cy="6858000"/>
          </a:xfrm>
        </p:spPr>
      </p:pic>
    </p:spTree>
    <p:extLst>
      <p:ext uri="{BB962C8B-B14F-4D97-AF65-F5344CB8AC3E}">
        <p14:creationId xmlns:p14="http://schemas.microsoft.com/office/powerpoint/2010/main" val="207817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AA26-AE1F-07B8-80B2-8AAE753A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USED:-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86B1-478F-041C-4596-1562A3AF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09600"/>
            <a:ext cx="10131425" cy="5208209"/>
          </a:xfrm>
        </p:spPr>
        <p:txBody>
          <a:bodyPr/>
          <a:lstStyle/>
          <a:p>
            <a:r>
              <a:rPr lang="en-US" dirty="0"/>
              <a:t>Arduino NANO</a:t>
            </a:r>
            <a:endParaRPr lang="en-IN" dirty="0"/>
          </a:p>
          <a:p>
            <a:r>
              <a:rPr lang="en-US" dirty="0"/>
              <a:t>RFID Reader(RC522)</a:t>
            </a:r>
            <a:endParaRPr lang="en-IN" dirty="0"/>
          </a:p>
          <a:p>
            <a:r>
              <a:rPr lang="en-US" dirty="0" err="1"/>
              <a:t>Rfid</a:t>
            </a:r>
            <a:r>
              <a:rPr lang="en-US" dirty="0"/>
              <a:t> Tags</a:t>
            </a:r>
            <a:endParaRPr lang="en-IN" dirty="0"/>
          </a:p>
          <a:p>
            <a:r>
              <a:rPr lang="en-US" dirty="0"/>
              <a:t>16×2 LCD Display and I2C module</a:t>
            </a:r>
            <a:endParaRPr lang="en-IN" dirty="0"/>
          </a:p>
          <a:p>
            <a:r>
              <a:rPr lang="en-US" dirty="0"/>
              <a:t>Servo Motor (mg995)</a:t>
            </a:r>
            <a:endParaRPr lang="en-IN" dirty="0"/>
          </a:p>
          <a:p>
            <a:r>
              <a:rPr lang="en-IN" dirty="0"/>
              <a:t>J</a:t>
            </a:r>
            <a:r>
              <a:rPr lang="en-US" dirty="0" err="1"/>
              <a:t>umper</a:t>
            </a:r>
            <a:r>
              <a:rPr lang="en-US" dirty="0"/>
              <a:t> wires</a:t>
            </a:r>
            <a:endParaRPr lang="en-IN" dirty="0"/>
          </a:p>
          <a:p>
            <a:r>
              <a:rPr lang="en-US" dirty="0"/>
              <a:t>Bread board</a:t>
            </a:r>
            <a:endParaRPr lang="en-IN" dirty="0"/>
          </a:p>
          <a:p>
            <a:r>
              <a:rPr lang="en-US" dirty="0"/>
              <a:t>IC 78055V</a:t>
            </a:r>
            <a:endParaRPr lang="en-IN" dirty="0"/>
          </a:p>
          <a:p>
            <a:r>
              <a:rPr lang="en-US" dirty="0"/>
              <a:t> power supply</a:t>
            </a:r>
          </a:p>
        </p:txBody>
      </p:sp>
    </p:spTree>
    <p:extLst>
      <p:ext uri="{BB962C8B-B14F-4D97-AF65-F5344CB8AC3E}">
        <p14:creationId xmlns:p14="http://schemas.microsoft.com/office/powerpoint/2010/main" val="240718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646E1-AC40-9DDA-2CFC-95B4639B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3049"/>
            <a:ext cx="10131425" cy="1669142"/>
          </a:xfrm>
        </p:spPr>
        <p:txBody>
          <a:bodyPr/>
          <a:lstStyle/>
          <a:p>
            <a:r>
              <a:rPr lang="en-IN" dirty="0"/>
              <a:t>WORKING OF BOT:-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972CC-D5E0-7123-97F1-2B5FD1CA5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76476"/>
            <a:ext cx="10131425" cy="543076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RFID SYSTEM: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RFID reader</a:t>
            </a:r>
          </a:p>
          <a:p>
            <a:r>
              <a:rPr lang="en-IN" dirty="0"/>
              <a:t>RFID tag  or smart label</a:t>
            </a:r>
          </a:p>
          <a:p>
            <a:r>
              <a:rPr lang="en-IN" dirty="0"/>
              <a:t>An antenna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2. Arduino authorisation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3.Servo  motor rotation and the door lock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4.Manual override functionality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86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FEFA-29C3-5D76-136C-54EE933A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CHART:-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B3223-1404-371B-38BE-67037F8A7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49" y="3464040"/>
            <a:ext cx="2124561" cy="2329571"/>
          </a:xfrm>
        </p:spPr>
        <p:txBody>
          <a:bodyPr/>
          <a:lstStyle/>
          <a:p>
            <a:r>
              <a:rPr lang="en-US" dirty="0"/>
              <a:t>To unlock the door, a specific card or key tag is required, which must be presented to the RFID reader.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BD073-7029-4971-A8F8-A33836C19AA8}"/>
              </a:ext>
            </a:extLst>
          </p:cNvPr>
          <p:cNvSpPr txBox="1"/>
          <p:nvPr/>
        </p:nvSpPr>
        <p:spPr>
          <a:xfrm>
            <a:off x="5253075" y="2145696"/>
            <a:ext cx="637306" cy="1376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4C45564-B454-9EE1-C462-C07616AE3AB5}"/>
              </a:ext>
            </a:extLst>
          </p:cNvPr>
          <p:cNvSpPr/>
          <p:nvPr/>
        </p:nvSpPr>
        <p:spPr>
          <a:xfrm>
            <a:off x="137249" y="2263797"/>
            <a:ext cx="1923142" cy="931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Rfid</a:t>
            </a:r>
            <a:r>
              <a:rPr lang="en-IN" dirty="0"/>
              <a:t> tags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3E36B7-A355-EA4C-6071-D8BAAF4C945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060391" y="2729463"/>
            <a:ext cx="8945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527330DC-4BFF-F04C-A388-AE334FEAE72A}"/>
              </a:ext>
            </a:extLst>
          </p:cNvPr>
          <p:cNvSpPr/>
          <p:nvPr/>
        </p:nvSpPr>
        <p:spPr>
          <a:xfrm>
            <a:off x="2665903" y="2305360"/>
            <a:ext cx="1665324" cy="8897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Rfid</a:t>
            </a:r>
            <a:r>
              <a:rPr lang="en-IN" dirty="0"/>
              <a:t> reader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B2D224-15E6-640A-D0A6-7D326CD6E90F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4331227" y="2750242"/>
            <a:ext cx="1600349" cy="1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B9868E9-8FD0-6212-FC44-65AC6A05B6D3}"/>
              </a:ext>
            </a:extLst>
          </p:cNvPr>
          <p:cNvCxnSpPr>
            <a:cxnSpLocks/>
            <a:stCxn id="138" idx="3"/>
            <a:endCxn id="77" idx="1"/>
          </p:cNvCxnSpPr>
          <p:nvPr/>
        </p:nvCxnSpPr>
        <p:spPr>
          <a:xfrm flipV="1">
            <a:off x="6417343" y="2766858"/>
            <a:ext cx="916262" cy="2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D69B674F-2B82-86A2-44A2-659A706147AB}"/>
              </a:ext>
            </a:extLst>
          </p:cNvPr>
          <p:cNvSpPr/>
          <p:nvPr/>
        </p:nvSpPr>
        <p:spPr>
          <a:xfrm>
            <a:off x="7333605" y="2338587"/>
            <a:ext cx="1879923" cy="8565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Servo motor</a:t>
            </a:r>
            <a:endParaRPr lang="en-US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D9F07CA-8D2B-2806-6A5F-3EFA79DAC702}"/>
              </a:ext>
            </a:extLst>
          </p:cNvPr>
          <p:cNvCxnSpPr>
            <a:cxnSpLocks/>
            <a:stCxn id="77" idx="3"/>
            <a:endCxn id="97" idx="1"/>
          </p:cNvCxnSpPr>
          <p:nvPr/>
        </p:nvCxnSpPr>
        <p:spPr>
          <a:xfrm flipV="1">
            <a:off x="9213528" y="2752565"/>
            <a:ext cx="616422" cy="1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owchart: Process 96">
            <a:extLst>
              <a:ext uri="{FF2B5EF4-FFF2-40B4-BE49-F238E27FC236}">
                <a16:creationId xmlns:a16="http://schemas.microsoft.com/office/drawing/2014/main" id="{6BFFFE1F-026B-A232-1953-656DAB0CAD81}"/>
              </a:ext>
            </a:extLst>
          </p:cNvPr>
          <p:cNvSpPr/>
          <p:nvPr/>
        </p:nvSpPr>
        <p:spPr>
          <a:xfrm>
            <a:off x="9829950" y="2324294"/>
            <a:ext cx="1709003" cy="8565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Door lock</a:t>
            </a:r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E6A4DFA-BEB8-DD2C-4067-47C69EA630E8}"/>
              </a:ext>
            </a:extLst>
          </p:cNvPr>
          <p:cNvSpPr txBox="1"/>
          <p:nvPr/>
        </p:nvSpPr>
        <p:spPr>
          <a:xfrm>
            <a:off x="2581066" y="3522134"/>
            <a:ext cx="1834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The tags contain unique electronically stored information, which is read by the </a:t>
            </a:r>
            <a:r>
              <a:rPr lang="en-IN" dirty="0" err="1"/>
              <a:t>rfid</a:t>
            </a:r>
            <a:r>
              <a:rPr lang="en-IN" dirty="0"/>
              <a:t> reader. </a:t>
            </a:r>
            <a:endParaRPr lang="en-US" dirty="0"/>
          </a:p>
        </p:txBody>
      </p: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4F05A5C6-1195-536F-C9EC-C01BE15B5E56}"/>
              </a:ext>
            </a:extLst>
          </p:cNvPr>
          <p:cNvSpPr/>
          <p:nvPr/>
        </p:nvSpPr>
        <p:spPr>
          <a:xfrm>
            <a:off x="4764542" y="2325490"/>
            <a:ext cx="1652801" cy="931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LCD Display</a:t>
            </a:r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B9EC875-5069-7AFD-A48C-89FD075A8E8E}"/>
              </a:ext>
            </a:extLst>
          </p:cNvPr>
          <p:cNvSpPr txBox="1"/>
          <p:nvPr/>
        </p:nvSpPr>
        <p:spPr>
          <a:xfrm>
            <a:off x="4735320" y="3540135"/>
            <a:ext cx="1834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It will display the message whether the door is open or door is closed</a:t>
            </a:r>
            <a:endParaRPr 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53DD765-B4DB-3C8D-0AA8-0330D4B1029E}"/>
              </a:ext>
            </a:extLst>
          </p:cNvPr>
          <p:cNvSpPr txBox="1"/>
          <p:nvPr/>
        </p:nvSpPr>
        <p:spPr>
          <a:xfrm>
            <a:off x="7359166" y="3714425"/>
            <a:ext cx="182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Once the Arduino confirms the tag's authorization, it sends a signal to the servo motor.</a:t>
            </a:r>
            <a:endParaRPr lang="en-IN" dirty="0"/>
          </a:p>
          <a:p>
            <a:pPr algn="l"/>
            <a:r>
              <a:rPr lang="en-IN" dirty="0"/>
              <a:t>The servo motor then rotates. 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5F50C00-4867-226D-8457-C773680879ED}"/>
              </a:ext>
            </a:extLst>
          </p:cNvPr>
          <p:cNvSpPr txBox="1"/>
          <p:nvPr/>
        </p:nvSpPr>
        <p:spPr>
          <a:xfrm>
            <a:off x="9710152" y="3522134"/>
            <a:ext cx="1957521" cy="233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The servo motor is attached to the doorknob in a way that allows it to rotate and open or close the door according to the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347937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65DE-E709-AEEA-8E16-7B108166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1427238"/>
          </a:xfrm>
        </p:spPr>
        <p:txBody>
          <a:bodyPr/>
          <a:lstStyle/>
          <a:p>
            <a:r>
              <a:rPr lang="en-IN" dirty="0"/>
              <a:t>CIRCUIT DIAGRAM:-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7F36CEF-FF3F-249C-37D0-802C4DF84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5143" y="1318382"/>
            <a:ext cx="12337143" cy="5829904"/>
          </a:xfrm>
        </p:spPr>
      </p:pic>
    </p:spTree>
    <p:extLst>
      <p:ext uri="{BB962C8B-B14F-4D97-AF65-F5344CB8AC3E}">
        <p14:creationId xmlns:p14="http://schemas.microsoft.com/office/powerpoint/2010/main" val="343350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6ED4B86-396A-603D-A11F-588D605B6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28" y="1439333"/>
            <a:ext cx="6579809" cy="5275944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00F7941-CC11-7EE5-E4E7-16AA4144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0"/>
            <a:ext cx="10490655" cy="1439333"/>
          </a:xfrm>
        </p:spPr>
        <p:txBody>
          <a:bodyPr/>
          <a:lstStyle/>
          <a:p>
            <a:r>
              <a:rPr lang="en-IN" dirty="0"/>
              <a:t>Door lock system:-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184D-F206-15B6-4355-8F5DDFF55B7F}"/>
              </a:ext>
            </a:extLst>
          </p:cNvPr>
          <p:cNvSpPr txBox="1"/>
          <p:nvPr/>
        </p:nvSpPr>
        <p:spPr>
          <a:xfrm>
            <a:off x="7063618" y="2019905"/>
            <a:ext cx="48380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: Door lock for manual override. it's a retractable system, when key is applied the whole </a:t>
            </a:r>
            <a:r>
              <a:rPr lang="en-US" dirty="0" err="1"/>
              <a:t>servo+door</a:t>
            </a:r>
            <a:r>
              <a:rPr lang="en-US" dirty="0"/>
              <a:t> lock system will be retracted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US" dirty="0"/>
              <a:t>B : Servo Motor</a:t>
            </a:r>
            <a:endParaRPr lang="en-IN" dirty="0"/>
          </a:p>
          <a:p>
            <a:endParaRPr lang="en-IN" dirty="0"/>
          </a:p>
          <a:p>
            <a:r>
              <a:rPr lang="en-IN" dirty="0"/>
              <a:t>C</a:t>
            </a:r>
            <a:r>
              <a:rPr lang="en-US" dirty="0"/>
              <a:t> : 3-D printed module which connects the servo motor with the handle of the door lock.</a:t>
            </a:r>
          </a:p>
        </p:txBody>
      </p:sp>
    </p:spTree>
    <p:extLst>
      <p:ext uri="{BB962C8B-B14F-4D97-AF65-F5344CB8AC3E}">
        <p14:creationId xmlns:p14="http://schemas.microsoft.com/office/powerpoint/2010/main" val="297670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26AE-A251-2895-B334-67E73022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DD1902F-EDCC-8EAD-9C6E-EB3BAFB14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588407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Celestial</vt:lpstr>
      <vt:lpstr>PowerPoint Presentation</vt:lpstr>
      <vt:lpstr>PowerPoint Presentation</vt:lpstr>
      <vt:lpstr>COMPONENTS USED:- </vt:lpstr>
      <vt:lpstr>WORKING OF BOT:-</vt:lpstr>
      <vt:lpstr>FLOW CHART:-</vt:lpstr>
      <vt:lpstr>CIRCUIT DIAGRAM:-</vt:lpstr>
      <vt:lpstr>Door lock system:-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ROOM AUTOMATION</dc:title>
  <dc:creator>vinayvk7102021@gmail.com</dc:creator>
  <cp:lastModifiedBy>vinayvk7102021@gmail.com</cp:lastModifiedBy>
  <cp:revision>8</cp:revision>
  <dcterms:created xsi:type="dcterms:W3CDTF">2023-04-22T12:29:30Z</dcterms:created>
  <dcterms:modified xsi:type="dcterms:W3CDTF">2023-04-23T06:41:29Z</dcterms:modified>
</cp:coreProperties>
</file>