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66" r:id="rId4"/>
    <p:sldId id="267" r:id="rId5"/>
    <p:sldId id="268" r:id="rId6"/>
    <p:sldId id="260" r:id="rId7"/>
    <p:sldId id="269" r:id="rId8"/>
    <p:sldId id="270" r:id="rId9"/>
    <p:sldId id="275" r:id="rId10"/>
    <p:sldId id="274" r:id="rId11"/>
    <p:sldId id="273" r:id="rId12"/>
    <p:sldId id="272" r:id="rId13"/>
    <p:sldId id="271" r:id="rId14"/>
    <p:sldId id="265" r:id="rId15"/>
    <p:sldId id="264" r:id="rId16"/>
    <p:sldId id="263" r:id="rId17"/>
    <p:sldId id="261" r:id="rId18"/>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4/27/2022</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808118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4/27/2022</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143320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4/27/2022</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61900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4/27/2022</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430035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4/27/2022</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887710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4/27/2022</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389543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4/27/2022</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172313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4/27/2022</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00372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4/27/2022</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48428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4/27/2022</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1036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4/27/2022</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1853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4/27/2022</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3283670881"/>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txStyles>
    <p:title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D4F87819-B70D-4927-B657-7D175613F9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0">
            <a:extLst>
              <a:ext uri="{FF2B5EF4-FFF2-40B4-BE49-F238E27FC236}">
                <a16:creationId xmlns:a16="http://schemas.microsoft.com/office/drawing/2014/main" id="{DCB3820D-C773-4632-9F79-C890E1B2B5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177668"/>
          </a:xfrm>
          <a:custGeom>
            <a:avLst/>
            <a:gdLst>
              <a:gd name="connsiteX0" fmla="*/ 6861986 w 12191999"/>
              <a:gd name="connsiteY0" fmla="*/ 6107659 h 6177668"/>
              <a:gd name="connsiteX1" fmla="*/ 6860986 w 12191999"/>
              <a:gd name="connsiteY1" fmla="*/ 6107739 h 6177668"/>
              <a:gd name="connsiteX2" fmla="*/ 6860759 w 12191999"/>
              <a:gd name="connsiteY2" fmla="*/ 6108287 h 6177668"/>
              <a:gd name="connsiteX3" fmla="*/ 0 w 12191999"/>
              <a:gd name="connsiteY3" fmla="*/ 0 h 6177668"/>
              <a:gd name="connsiteX4" fmla="*/ 12191999 w 12191999"/>
              <a:gd name="connsiteY4" fmla="*/ 0 h 6177668"/>
              <a:gd name="connsiteX5" fmla="*/ 12191999 w 12191999"/>
              <a:gd name="connsiteY5" fmla="*/ 5215324 h 6177668"/>
              <a:gd name="connsiteX6" fmla="*/ 12144282 w 12191999"/>
              <a:gd name="connsiteY6" fmla="*/ 5229900 h 6177668"/>
              <a:gd name="connsiteX7" fmla="*/ 11759192 w 12191999"/>
              <a:gd name="connsiteY7" fmla="*/ 5336208 h 6177668"/>
              <a:gd name="connsiteX8" fmla="*/ 10505159 w 12191999"/>
              <a:gd name="connsiteY8" fmla="*/ 5627228 h 6177668"/>
              <a:gd name="connsiteX9" fmla="*/ 9501755 w 12191999"/>
              <a:gd name="connsiteY9" fmla="*/ 5807012 h 6177668"/>
              <a:gd name="connsiteX10" fmla="*/ 8534155 w 12191999"/>
              <a:gd name="connsiteY10" fmla="*/ 5944240 h 6177668"/>
              <a:gd name="connsiteX11" fmla="*/ 7790171 w 12191999"/>
              <a:gd name="connsiteY11" fmla="*/ 6026297 h 6177668"/>
              <a:gd name="connsiteX12" fmla="*/ 7024337 w 12191999"/>
              <a:gd name="connsiteY12" fmla="*/ 6093812 h 6177668"/>
              <a:gd name="connsiteX13" fmla="*/ 7008892 w 12191999"/>
              <a:gd name="connsiteY13" fmla="*/ 6095938 h 6177668"/>
              <a:gd name="connsiteX14" fmla="*/ 6862735 w 12191999"/>
              <a:gd name="connsiteY14" fmla="*/ 6107599 h 6177668"/>
              <a:gd name="connsiteX15" fmla="*/ 6872248 w 12191999"/>
              <a:gd name="connsiteY15" fmla="*/ 6109467 h 6177668"/>
              <a:gd name="connsiteX16" fmla="*/ 6907812 w 12191999"/>
              <a:gd name="connsiteY16" fmla="*/ 6107715 h 6177668"/>
              <a:gd name="connsiteX17" fmla="*/ 6956484 w 12191999"/>
              <a:gd name="connsiteY17" fmla="*/ 6104658 h 6177668"/>
              <a:gd name="connsiteX18" fmla="*/ 7652688 w 12191999"/>
              <a:gd name="connsiteY18" fmla="*/ 6071273 h 6177668"/>
              <a:gd name="connsiteX19" fmla="*/ 8699923 w 12191999"/>
              <a:gd name="connsiteY19" fmla="*/ 5982083 h 6177668"/>
              <a:gd name="connsiteX20" fmla="*/ 9557819 w 12191999"/>
              <a:gd name="connsiteY20" fmla="*/ 5875435 h 6177668"/>
              <a:gd name="connsiteX21" fmla="*/ 10709534 w 12191999"/>
              <a:gd name="connsiteY21" fmla="*/ 5676156 h 6177668"/>
              <a:gd name="connsiteX22" fmla="*/ 12081554 w 12191999"/>
              <a:gd name="connsiteY22" fmla="*/ 5341561 h 6177668"/>
              <a:gd name="connsiteX23" fmla="*/ 12191999 w 12191999"/>
              <a:gd name="connsiteY23" fmla="*/ 5308238 h 6177668"/>
              <a:gd name="connsiteX24" fmla="*/ 12191999 w 12191999"/>
              <a:gd name="connsiteY24" fmla="*/ 5364054 h 6177668"/>
              <a:gd name="connsiteX25" fmla="*/ 11911964 w 12191999"/>
              <a:gd name="connsiteY25" fmla="*/ 5447316 h 6177668"/>
              <a:gd name="connsiteX26" fmla="*/ 11020049 w 12191999"/>
              <a:gd name="connsiteY26" fmla="*/ 5667491 h 6177668"/>
              <a:gd name="connsiteX27" fmla="*/ 10064425 w 12191999"/>
              <a:gd name="connsiteY27" fmla="*/ 5852245 h 6177668"/>
              <a:gd name="connsiteX28" fmla="*/ 9264124 w 12191999"/>
              <a:gd name="connsiteY28" fmla="*/ 5971252 h 6177668"/>
              <a:gd name="connsiteX29" fmla="*/ 8654182 w 12191999"/>
              <a:gd name="connsiteY29" fmla="*/ 6042605 h 6177668"/>
              <a:gd name="connsiteX30" fmla="*/ 7938866 w 12191999"/>
              <a:gd name="connsiteY30" fmla="*/ 6105677 h 6177668"/>
              <a:gd name="connsiteX31" fmla="*/ 7008089 w 12191999"/>
              <a:gd name="connsiteY31" fmla="*/ 6158427 h 6177668"/>
              <a:gd name="connsiteX32" fmla="*/ 6549390 w 12191999"/>
              <a:gd name="connsiteY32" fmla="*/ 6172697 h 6177668"/>
              <a:gd name="connsiteX33" fmla="*/ 6433696 w 12191999"/>
              <a:gd name="connsiteY33" fmla="*/ 6177668 h 6177668"/>
              <a:gd name="connsiteX34" fmla="*/ 6127899 w 12191999"/>
              <a:gd name="connsiteY34" fmla="*/ 6177668 h 6177668"/>
              <a:gd name="connsiteX35" fmla="*/ 6048391 w 12191999"/>
              <a:gd name="connsiteY35" fmla="*/ 6172953 h 6177668"/>
              <a:gd name="connsiteX36" fmla="*/ 5334221 w 12191999"/>
              <a:gd name="connsiteY36" fmla="*/ 6135747 h 6177668"/>
              <a:gd name="connsiteX37" fmla="*/ 4413510 w 12191999"/>
              <a:gd name="connsiteY37" fmla="*/ 6072039 h 6177668"/>
              <a:gd name="connsiteX38" fmla="*/ 3438265 w 12191999"/>
              <a:gd name="connsiteY38" fmla="*/ 5970870 h 6177668"/>
              <a:gd name="connsiteX39" fmla="*/ 2425303 w 12191999"/>
              <a:gd name="connsiteY39" fmla="*/ 5848805 h 6177668"/>
              <a:gd name="connsiteX40" fmla="*/ 1293973 w 12191999"/>
              <a:gd name="connsiteY40" fmla="*/ 5671060 h 6177668"/>
              <a:gd name="connsiteX41" fmla="*/ 126888 w 12191999"/>
              <a:gd name="connsiteY41" fmla="*/ 5425029 h 6177668"/>
              <a:gd name="connsiteX42" fmla="*/ 0 w 12191999"/>
              <a:gd name="connsiteY42" fmla="*/ 5392100 h 6177668"/>
              <a:gd name="connsiteX43" fmla="*/ 0 w 12191999"/>
              <a:gd name="connsiteY43" fmla="*/ 5333771 h 6177668"/>
              <a:gd name="connsiteX44" fmla="*/ 130837 w 12191999"/>
              <a:gd name="connsiteY44" fmla="*/ 5368509 h 6177668"/>
              <a:gd name="connsiteX45" fmla="*/ 660204 w 12191999"/>
              <a:gd name="connsiteY45" fmla="*/ 5490001 h 6177668"/>
              <a:gd name="connsiteX46" fmla="*/ 1831416 w 12191999"/>
              <a:gd name="connsiteY46" fmla="*/ 5705715 h 6177668"/>
              <a:gd name="connsiteX47" fmla="*/ 2677204 w 12191999"/>
              <a:gd name="connsiteY47" fmla="*/ 5825742 h 6177668"/>
              <a:gd name="connsiteX48" fmla="*/ 2644716 w 12191999"/>
              <a:gd name="connsiteY48" fmla="*/ 5815549 h 6177668"/>
              <a:gd name="connsiteX49" fmla="*/ 1173182 w 12191999"/>
              <a:gd name="connsiteY49" fmla="*/ 5474074 h 6177668"/>
              <a:gd name="connsiteX50" fmla="*/ 479527 w 12191999"/>
              <a:gd name="connsiteY50" fmla="*/ 5269379 h 6177668"/>
              <a:gd name="connsiteX51" fmla="*/ 0 w 12191999"/>
              <a:gd name="connsiteY51" fmla="*/ 5107083 h 6177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1999" h="6177668">
                <a:moveTo>
                  <a:pt x="6861986" y="6107659"/>
                </a:moveTo>
                <a:lnTo>
                  <a:pt x="6860986" y="6107739"/>
                </a:lnTo>
                <a:lnTo>
                  <a:pt x="6860759" y="6108287"/>
                </a:lnTo>
                <a:close/>
                <a:moveTo>
                  <a:pt x="0" y="0"/>
                </a:moveTo>
                <a:lnTo>
                  <a:pt x="12191999" y="0"/>
                </a:lnTo>
                <a:lnTo>
                  <a:pt x="12191999" y="5215324"/>
                </a:lnTo>
                <a:lnTo>
                  <a:pt x="12144282" y="5229900"/>
                </a:lnTo>
                <a:cubicBezTo>
                  <a:pt x="12016423" y="5267070"/>
                  <a:pt x="11888048" y="5302510"/>
                  <a:pt x="11759192" y="5336208"/>
                </a:cubicBezTo>
                <a:cubicBezTo>
                  <a:pt x="11344324" y="5446552"/>
                  <a:pt x="10926015" y="5542623"/>
                  <a:pt x="10505159" y="5627228"/>
                </a:cubicBezTo>
                <a:cubicBezTo>
                  <a:pt x="10171926" y="5694160"/>
                  <a:pt x="9837459" y="5754097"/>
                  <a:pt x="9501755" y="5807012"/>
                </a:cubicBezTo>
                <a:cubicBezTo>
                  <a:pt x="9180066" y="5857979"/>
                  <a:pt x="8857537" y="5903722"/>
                  <a:pt x="8534155" y="5944240"/>
                </a:cubicBezTo>
                <a:cubicBezTo>
                  <a:pt x="8286585" y="5975202"/>
                  <a:pt x="8038506" y="6001450"/>
                  <a:pt x="7790171" y="6026297"/>
                </a:cubicBezTo>
                <a:lnTo>
                  <a:pt x="7024337" y="6093812"/>
                </a:lnTo>
                <a:lnTo>
                  <a:pt x="7008892" y="6095938"/>
                </a:lnTo>
                <a:lnTo>
                  <a:pt x="6862735" y="6107599"/>
                </a:lnTo>
                <a:lnTo>
                  <a:pt x="6872248" y="6109467"/>
                </a:lnTo>
                <a:cubicBezTo>
                  <a:pt x="6883954" y="6109945"/>
                  <a:pt x="6896090" y="6107715"/>
                  <a:pt x="6907812" y="6107715"/>
                </a:cubicBezTo>
                <a:cubicBezTo>
                  <a:pt x="6923994" y="6107715"/>
                  <a:pt x="6940176" y="6105039"/>
                  <a:pt x="6956484" y="6104658"/>
                </a:cubicBezTo>
                <a:cubicBezTo>
                  <a:pt x="7188765" y="6099052"/>
                  <a:pt x="7420790" y="6086564"/>
                  <a:pt x="7652688" y="6071273"/>
                </a:cubicBezTo>
                <a:cubicBezTo>
                  <a:pt x="8002191" y="6048212"/>
                  <a:pt x="8351439" y="6019289"/>
                  <a:pt x="8699923" y="5982083"/>
                </a:cubicBezTo>
                <a:cubicBezTo>
                  <a:pt x="8986610" y="5952012"/>
                  <a:pt x="9272570" y="5916463"/>
                  <a:pt x="9557819" y="5875435"/>
                </a:cubicBezTo>
                <a:cubicBezTo>
                  <a:pt x="9943546" y="5819627"/>
                  <a:pt x="10327451" y="5753205"/>
                  <a:pt x="10709534" y="5676156"/>
                </a:cubicBezTo>
                <a:cubicBezTo>
                  <a:pt x="11171292" y="5582632"/>
                  <a:pt x="11629098" y="5472289"/>
                  <a:pt x="12081554" y="5341561"/>
                </a:cubicBezTo>
                <a:lnTo>
                  <a:pt x="12191999" y="5308238"/>
                </a:lnTo>
                <a:lnTo>
                  <a:pt x="12191999" y="5364054"/>
                </a:lnTo>
                <a:lnTo>
                  <a:pt x="11911964" y="5447316"/>
                </a:lnTo>
                <a:cubicBezTo>
                  <a:pt x="11616866" y="5529116"/>
                  <a:pt x="11319604" y="5601872"/>
                  <a:pt x="11020049" y="5667491"/>
                </a:cubicBezTo>
                <a:cubicBezTo>
                  <a:pt x="10703036" y="5737061"/>
                  <a:pt x="10384496" y="5798641"/>
                  <a:pt x="10064425" y="5852245"/>
                </a:cubicBezTo>
                <a:cubicBezTo>
                  <a:pt x="9798381" y="5896841"/>
                  <a:pt x="9531609" y="5936505"/>
                  <a:pt x="9264124" y="5971252"/>
                </a:cubicBezTo>
                <a:cubicBezTo>
                  <a:pt x="9061021" y="5997500"/>
                  <a:pt x="8857919" y="6022219"/>
                  <a:pt x="8654182" y="6042605"/>
                </a:cubicBezTo>
                <a:cubicBezTo>
                  <a:pt x="8416040" y="6065924"/>
                  <a:pt x="8177644" y="6087966"/>
                  <a:pt x="7938866" y="6105677"/>
                </a:cubicBezTo>
                <a:cubicBezTo>
                  <a:pt x="7628862" y="6128611"/>
                  <a:pt x="7318730" y="6146960"/>
                  <a:pt x="7008089" y="6158427"/>
                </a:cubicBezTo>
                <a:cubicBezTo>
                  <a:pt x="6855189" y="6164034"/>
                  <a:pt x="6702290" y="6167984"/>
                  <a:pt x="6549390" y="6172697"/>
                </a:cubicBezTo>
                <a:cubicBezTo>
                  <a:pt x="6510756" y="6170558"/>
                  <a:pt x="6472010" y="6172226"/>
                  <a:pt x="6433696" y="6177668"/>
                </a:cubicBezTo>
                <a:lnTo>
                  <a:pt x="6127899" y="6177668"/>
                </a:lnTo>
                <a:lnTo>
                  <a:pt x="6048391" y="6172953"/>
                </a:lnTo>
                <a:cubicBezTo>
                  <a:pt x="5810377" y="6160212"/>
                  <a:pt x="5572363" y="6146069"/>
                  <a:pt x="5334221" y="6135747"/>
                </a:cubicBezTo>
                <a:cubicBezTo>
                  <a:pt x="5026766" y="6123004"/>
                  <a:pt x="4719692" y="6101983"/>
                  <a:pt x="4413510" y="6072039"/>
                </a:cubicBezTo>
                <a:cubicBezTo>
                  <a:pt x="4088215" y="6040312"/>
                  <a:pt x="3763687" y="6004763"/>
                  <a:pt x="3438265" y="5970870"/>
                </a:cubicBezTo>
                <a:cubicBezTo>
                  <a:pt x="3099935" y="5935704"/>
                  <a:pt x="2762281" y="5895019"/>
                  <a:pt x="2425303" y="5848805"/>
                </a:cubicBezTo>
                <a:cubicBezTo>
                  <a:pt x="2047042" y="5797329"/>
                  <a:pt x="1669936" y="5738080"/>
                  <a:pt x="1293973" y="5671060"/>
                </a:cubicBezTo>
                <a:cubicBezTo>
                  <a:pt x="902168" y="5600534"/>
                  <a:pt x="512942" y="5519976"/>
                  <a:pt x="126888" y="5425029"/>
                </a:cubicBezTo>
                <a:lnTo>
                  <a:pt x="0" y="5392100"/>
                </a:lnTo>
                <a:lnTo>
                  <a:pt x="0" y="5333771"/>
                </a:lnTo>
                <a:lnTo>
                  <a:pt x="130837" y="5368509"/>
                </a:lnTo>
                <a:cubicBezTo>
                  <a:pt x="306720" y="5411799"/>
                  <a:pt x="483287" y="5452095"/>
                  <a:pt x="660204" y="5490001"/>
                </a:cubicBezTo>
                <a:cubicBezTo>
                  <a:pt x="1048569" y="5572948"/>
                  <a:pt x="1439228" y="5643664"/>
                  <a:pt x="1831416" y="5705715"/>
                </a:cubicBezTo>
                <a:cubicBezTo>
                  <a:pt x="2114917" y="5750440"/>
                  <a:pt x="2398801" y="5791595"/>
                  <a:pt x="2677204" y="5825742"/>
                </a:cubicBezTo>
                <a:cubicBezTo>
                  <a:pt x="2669177" y="5828418"/>
                  <a:pt x="2658222" y="5818097"/>
                  <a:pt x="2644716" y="5815549"/>
                </a:cubicBezTo>
                <a:cubicBezTo>
                  <a:pt x="2149740" y="5721171"/>
                  <a:pt x="1659233" y="5607352"/>
                  <a:pt x="1173182" y="5474074"/>
                </a:cubicBezTo>
                <a:cubicBezTo>
                  <a:pt x="940520" y="5410366"/>
                  <a:pt x="709302" y="5342134"/>
                  <a:pt x="479527" y="5269379"/>
                </a:cubicBezTo>
                <a:lnTo>
                  <a:pt x="0" y="510708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7" name="Picture 3" descr="Abstrakcyjne tło z danymi">
            <a:extLst>
              <a:ext uri="{FF2B5EF4-FFF2-40B4-BE49-F238E27FC236}">
                <a16:creationId xmlns:a16="http://schemas.microsoft.com/office/drawing/2014/main" id="{7BD8D751-FDCC-F17D-E682-CFB2028198A1}"/>
              </a:ext>
            </a:extLst>
          </p:cNvPr>
          <p:cNvPicPr>
            <a:picLocks noChangeAspect="1"/>
          </p:cNvPicPr>
          <p:nvPr/>
        </p:nvPicPr>
        <p:blipFill rotWithShape="1">
          <a:blip r:embed="rId2">
            <a:alphaModFix amt="55000"/>
          </a:blip>
          <a:srcRect t="2210" b="7711"/>
          <a:stretch/>
        </p:blipFill>
        <p:spPr>
          <a:xfrm>
            <a:off x="20" y="10"/>
            <a:ext cx="12191979" cy="6177658"/>
          </a:xfrm>
          <a:custGeom>
            <a:avLst/>
            <a:gdLst/>
            <a:ahLst/>
            <a:cxnLst/>
            <a:rect l="l" t="t" r="r" b="b"/>
            <a:pathLst>
              <a:path w="12191999" h="6177668">
                <a:moveTo>
                  <a:pt x="6861986" y="6107659"/>
                </a:moveTo>
                <a:lnTo>
                  <a:pt x="6860986" y="6107739"/>
                </a:lnTo>
                <a:lnTo>
                  <a:pt x="6860759" y="6108287"/>
                </a:lnTo>
                <a:close/>
                <a:moveTo>
                  <a:pt x="0" y="0"/>
                </a:moveTo>
                <a:lnTo>
                  <a:pt x="12191999" y="0"/>
                </a:lnTo>
                <a:lnTo>
                  <a:pt x="12191999" y="5215324"/>
                </a:lnTo>
                <a:lnTo>
                  <a:pt x="12144282" y="5229900"/>
                </a:lnTo>
                <a:cubicBezTo>
                  <a:pt x="12016423" y="5267070"/>
                  <a:pt x="11888048" y="5302510"/>
                  <a:pt x="11759192" y="5336208"/>
                </a:cubicBezTo>
                <a:cubicBezTo>
                  <a:pt x="11344324" y="5446552"/>
                  <a:pt x="10926015" y="5542623"/>
                  <a:pt x="10505159" y="5627228"/>
                </a:cubicBezTo>
                <a:cubicBezTo>
                  <a:pt x="10171926" y="5694160"/>
                  <a:pt x="9837459" y="5754097"/>
                  <a:pt x="9501755" y="5807012"/>
                </a:cubicBezTo>
                <a:cubicBezTo>
                  <a:pt x="9180066" y="5857979"/>
                  <a:pt x="8857537" y="5903722"/>
                  <a:pt x="8534155" y="5944240"/>
                </a:cubicBezTo>
                <a:cubicBezTo>
                  <a:pt x="8286585" y="5975202"/>
                  <a:pt x="8038506" y="6001450"/>
                  <a:pt x="7790171" y="6026297"/>
                </a:cubicBezTo>
                <a:lnTo>
                  <a:pt x="7024337" y="6093812"/>
                </a:lnTo>
                <a:lnTo>
                  <a:pt x="7008892" y="6095938"/>
                </a:lnTo>
                <a:lnTo>
                  <a:pt x="6862735" y="6107599"/>
                </a:lnTo>
                <a:lnTo>
                  <a:pt x="6872248" y="6109467"/>
                </a:lnTo>
                <a:cubicBezTo>
                  <a:pt x="6883954" y="6109945"/>
                  <a:pt x="6896090" y="6107715"/>
                  <a:pt x="6907812" y="6107715"/>
                </a:cubicBezTo>
                <a:cubicBezTo>
                  <a:pt x="6923994" y="6107715"/>
                  <a:pt x="6940176" y="6105039"/>
                  <a:pt x="6956484" y="6104658"/>
                </a:cubicBezTo>
                <a:cubicBezTo>
                  <a:pt x="7188765" y="6099052"/>
                  <a:pt x="7420790" y="6086564"/>
                  <a:pt x="7652688" y="6071273"/>
                </a:cubicBezTo>
                <a:cubicBezTo>
                  <a:pt x="8002191" y="6048212"/>
                  <a:pt x="8351439" y="6019289"/>
                  <a:pt x="8699923" y="5982083"/>
                </a:cubicBezTo>
                <a:cubicBezTo>
                  <a:pt x="8986610" y="5952012"/>
                  <a:pt x="9272570" y="5916463"/>
                  <a:pt x="9557819" y="5875435"/>
                </a:cubicBezTo>
                <a:cubicBezTo>
                  <a:pt x="9943546" y="5819627"/>
                  <a:pt x="10327451" y="5753205"/>
                  <a:pt x="10709534" y="5676156"/>
                </a:cubicBezTo>
                <a:cubicBezTo>
                  <a:pt x="11171292" y="5582632"/>
                  <a:pt x="11629098" y="5472289"/>
                  <a:pt x="12081554" y="5341561"/>
                </a:cubicBezTo>
                <a:lnTo>
                  <a:pt x="12191999" y="5308238"/>
                </a:lnTo>
                <a:lnTo>
                  <a:pt x="12191999" y="5364054"/>
                </a:lnTo>
                <a:lnTo>
                  <a:pt x="11911964" y="5447316"/>
                </a:lnTo>
                <a:cubicBezTo>
                  <a:pt x="11616866" y="5529116"/>
                  <a:pt x="11319604" y="5601872"/>
                  <a:pt x="11020049" y="5667491"/>
                </a:cubicBezTo>
                <a:cubicBezTo>
                  <a:pt x="10703036" y="5737061"/>
                  <a:pt x="10384496" y="5798641"/>
                  <a:pt x="10064425" y="5852245"/>
                </a:cubicBezTo>
                <a:cubicBezTo>
                  <a:pt x="9798381" y="5896841"/>
                  <a:pt x="9531609" y="5936505"/>
                  <a:pt x="9264124" y="5971252"/>
                </a:cubicBezTo>
                <a:cubicBezTo>
                  <a:pt x="9061021" y="5997500"/>
                  <a:pt x="8857919" y="6022219"/>
                  <a:pt x="8654182" y="6042605"/>
                </a:cubicBezTo>
                <a:cubicBezTo>
                  <a:pt x="8416040" y="6065924"/>
                  <a:pt x="8177644" y="6087966"/>
                  <a:pt x="7938866" y="6105677"/>
                </a:cubicBezTo>
                <a:cubicBezTo>
                  <a:pt x="7628862" y="6128611"/>
                  <a:pt x="7318730" y="6146960"/>
                  <a:pt x="7008089" y="6158427"/>
                </a:cubicBezTo>
                <a:cubicBezTo>
                  <a:pt x="6855189" y="6164034"/>
                  <a:pt x="6702290" y="6167984"/>
                  <a:pt x="6549390" y="6172697"/>
                </a:cubicBezTo>
                <a:cubicBezTo>
                  <a:pt x="6510756" y="6170558"/>
                  <a:pt x="6472010" y="6172226"/>
                  <a:pt x="6433696" y="6177668"/>
                </a:cubicBezTo>
                <a:lnTo>
                  <a:pt x="6127899" y="6177668"/>
                </a:lnTo>
                <a:lnTo>
                  <a:pt x="6048391" y="6172953"/>
                </a:lnTo>
                <a:cubicBezTo>
                  <a:pt x="5810377" y="6160212"/>
                  <a:pt x="5572363" y="6146069"/>
                  <a:pt x="5334221" y="6135747"/>
                </a:cubicBezTo>
                <a:cubicBezTo>
                  <a:pt x="5026766" y="6123004"/>
                  <a:pt x="4719692" y="6101983"/>
                  <a:pt x="4413510" y="6072039"/>
                </a:cubicBezTo>
                <a:cubicBezTo>
                  <a:pt x="4088215" y="6040312"/>
                  <a:pt x="3763687" y="6004763"/>
                  <a:pt x="3438265" y="5970870"/>
                </a:cubicBezTo>
                <a:cubicBezTo>
                  <a:pt x="3099935" y="5935704"/>
                  <a:pt x="2762281" y="5895019"/>
                  <a:pt x="2425303" y="5848805"/>
                </a:cubicBezTo>
                <a:cubicBezTo>
                  <a:pt x="2047042" y="5797329"/>
                  <a:pt x="1669936" y="5738080"/>
                  <a:pt x="1293973" y="5671060"/>
                </a:cubicBezTo>
                <a:cubicBezTo>
                  <a:pt x="902168" y="5600534"/>
                  <a:pt x="512942" y="5519976"/>
                  <a:pt x="126888" y="5425029"/>
                </a:cubicBezTo>
                <a:lnTo>
                  <a:pt x="0" y="5392100"/>
                </a:lnTo>
                <a:lnTo>
                  <a:pt x="0" y="5333771"/>
                </a:lnTo>
                <a:lnTo>
                  <a:pt x="130837" y="5368509"/>
                </a:lnTo>
                <a:cubicBezTo>
                  <a:pt x="306720" y="5411799"/>
                  <a:pt x="483287" y="5452095"/>
                  <a:pt x="660204" y="5490001"/>
                </a:cubicBezTo>
                <a:cubicBezTo>
                  <a:pt x="1048569" y="5572948"/>
                  <a:pt x="1439228" y="5643664"/>
                  <a:pt x="1831416" y="5705715"/>
                </a:cubicBezTo>
                <a:cubicBezTo>
                  <a:pt x="2114917" y="5750440"/>
                  <a:pt x="2398801" y="5791595"/>
                  <a:pt x="2677204" y="5825742"/>
                </a:cubicBezTo>
                <a:cubicBezTo>
                  <a:pt x="2669177" y="5828418"/>
                  <a:pt x="2658222" y="5818097"/>
                  <a:pt x="2644716" y="5815549"/>
                </a:cubicBezTo>
                <a:cubicBezTo>
                  <a:pt x="2149740" y="5721171"/>
                  <a:pt x="1659233" y="5607352"/>
                  <a:pt x="1173182" y="5474074"/>
                </a:cubicBezTo>
                <a:cubicBezTo>
                  <a:pt x="940520" y="5410366"/>
                  <a:pt x="709302" y="5342134"/>
                  <a:pt x="479527" y="5269379"/>
                </a:cubicBezTo>
                <a:lnTo>
                  <a:pt x="0" y="5107083"/>
                </a:lnTo>
                <a:close/>
              </a:path>
            </a:pathLst>
          </a:custGeom>
        </p:spPr>
      </p:pic>
      <p:sp>
        <p:nvSpPr>
          <p:cNvPr id="2" name="Tytuł 1">
            <a:extLst>
              <a:ext uri="{FF2B5EF4-FFF2-40B4-BE49-F238E27FC236}">
                <a16:creationId xmlns:a16="http://schemas.microsoft.com/office/drawing/2014/main" id="{9CCE3928-15D6-4A07-8BE5-8123DF5A549B}"/>
              </a:ext>
            </a:extLst>
          </p:cNvPr>
          <p:cNvSpPr>
            <a:spLocks noGrp="1"/>
          </p:cNvSpPr>
          <p:nvPr>
            <p:ph type="ctrTitle"/>
          </p:nvPr>
        </p:nvSpPr>
        <p:spPr>
          <a:xfrm>
            <a:off x="1524000" y="1026747"/>
            <a:ext cx="9144000" cy="2387600"/>
          </a:xfrm>
        </p:spPr>
        <p:txBody>
          <a:bodyPr>
            <a:normAutofit/>
          </a:bodyPr>
          <a:lstStyle/>
          <a:p>
            <a:pPr algn="ctr"/>
            <a:r>
              <a:rPr lang="pl-PL" sz="8000" dirty="0">
                <a:solidFill>
                  <a:schemeClr val="bg1"/>
                </a:solidFill>
              </a:rPr>
              <a:t>System Rezerwacji lotów</a:t>
            </a:r>
          </a:p>
        </p:txBody>
      </p:sp>
      <p:sp>
        <p:nvSpPr>
          <p:cNvPr id="3" name="Podtytuł 2">
            <a:extLst>
              <a:ext uri="{FF2B5EF4-FFF2-40B4-BE49-F238E27FC236}">
                <a16:creationId xmlns:a16="http://schemas.microsoft.com/office/drawing/2014/main" id="{4BE7C9D5-F7C8-4A00-AD66-C268FFE0A2BD}"/>
              </a:ext>
            </a:extLst>
          </p:cNvPr>
          <p:cNvSpPr>
            <a:spLocks noGrp="1"/>
          </p:cNvSpPr>
          <p:nvPr>
            <p:ph type="subTitle" idx="1"/>
          </p:nvPr>
        </p:nvSpPr>
        <p:spPr>
          <a:xfrm>
            <a:off x="1524000" y="3927080"/>
            <a:ext cx="9144000" cy="1197323"/>
          </a:xfrm>
        </p:spPr>
        <p:txBody>
          <a:bodyPr>
            <a:normAutofit/>
          </a:bodyPr>
          <a:lstStyle/>
          <a:p>
            <a:pPr algn="ctr"/>
            <a:r>
              <a:rPr lang="pl-PL" sz="3200" dirty="0">
                <a:solidFill>
                  <a:schemeClr val="bg1"/>
                </a:solidFill>
              </a:rPr>
              <a:t>Autor: Jakub Wrona</a:t>
            </a:r>
          </a:p>
        </p:txBody>
      </p:sp>
      <p:sp>
        <p:nvSpPr>
          <p:cNvPr id="18" name="Rectangle 6">
            <a:extLst>
              <a:ext uri="{FF2B5EF4-FFF2-40B4-BE49-F238E27FC236}">
                <a16:creationId xmlns:a16="http://schemas.microsoft.com/office/drawing/2014/main" id="{DCB8EB4B-AFE9-41E8-95B0-F246E5740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3650059"/>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4529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raz 3">
            <a:extLst>
              <a:ext uri="{FF2B5EF4-FFF2-40B4-BE49-F238E27FC236}">
                <a16:creationId xmlns:a16="http://schemas.microsoft.com/office/drawing/2014/main" id="{9E3A1D52-F457-4758-B6B9-A3D318D769F8}"/>
              </a:ext>
            </a:extLst>
          </p:cNvPr>
          <p:cNvPicPr>
            <a:picLocks noChangeAspect="1"/>
          </p:cNvPicPr>
          <p:nvPr/>
        </p:nvPicPr>
        <p:blipFill rotWithShape="1">
          <a:blip r:embed="rId2"/>
          <a:srcRect l="50434" b="28778"/>
          <a:stretch/>
        </p:blipFill>
        <p:spPr>
          <a:xfrm>
            <a:off x="0" y="936"/>
            <a:ext cx="12192000" cy="6857064"/>
          </a:xfrm>
          <a:prstGeom prst="rect">
            <a:avLst/>
          </a:prstGeom>
        </p:spPr>
      </p:pic>
    </p:spTree>
    <p:extLst>
      <p:ext uri="{BB962C8B-B14F-4D97-AF65-F5344CB8AC3E}">
        <p14:creationId xmlns:p14="http://schemas.microsoft.com/office/powerpoint/2010/main" val="3706523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raz 2">
            <a:extLst>
              <a:ext uri="{FF2B5EF4-FFF2-40B4-BE49-F238E27FC236}">
                <a16:creationId xmlns:a16="http://schemas.microsoft.com/office/drawing/2014/main" id="{E7D48845-8FCD-4F3B-815F-2EB7EBF08903}"/>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062771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raz 2">
            <a:extLst>
              <a:ext uri="{FF2B5EF4-FFF2-40B4-BE49-F238E27FC236}">
                <a16:creationId xmlns:a16="http://schemas.microsoft.com/office/drawing/2014/main" id="{E8B9C888-30CC-490A-9F04-7771E5E4039A}"/>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522762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raz 2">
            <a:extLst>
              <a:ext uri="{FF2B5EF4-FFF2-40B4-BE49-F238E27FC236}">
                <a16:creationId xmlns:a16="http://schemas.microsoft.com/office/drawing/2014/main" id="{0A52A38D-95E1-4FE0-AEFC-39498610720A}"/>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7550436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1" name="Rectangle 1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krzydło samolotu nad chmurami">
            <a:extLst>
              <a:ext uri="{FF2B5EF4-FFF2-40B4-BE49-F238E27FC236}">
                <a16:creationId xmlns:a16="http://schemas.microsoft.com/office/drawing/2014/main" id="{833A02F8-D597-2F66-0188-115577AFD0DE}"/>
              </a:ext>
            </a:extLst>
          </p:cNvPr>
          <p:cNvPicPr>
            <a:picLocks noChangeAspect="1"/>
          </p:cNvPicPr>
          <p:nvPr/>
        </p:nvPicPr>
        <p:blipFill rotWithShape="1">
          <a:blip r:embed="rId2"/>
          <a:srcRect t="13595" b="2135"/>
          <a:stretch/>
        </p:blipFill>
        <p:spPr>
          <a:xfrm>
            <a:off x="20" y="10"/>
            <a:ext cx="12191980" cy="6857990"/>
          </a:xfrm>
          <a:prstGeom prst="rect">
            <a:avLst/>
          </a:prstGeom>
        </p:spPr>
      </p:pic>
      <p:sp>
        <p:nvSpPr>
          <p:cNvPr id="13" name="Rectangle 12">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alpha val="30000"/>
                </a:schemeClr>
              </a:gs>
              <a:gs pos="33000">
                <a:schemeClr val="tx1">
                  <a:alpha val="20000"/>
                </a:schemeClr>
              </a:gs>
              <a:gs pos="0">
                <a:schemeClr val="tx1">
                  <a:alpha val="0"/>
                </a:schemeClr>
              </a:gs>
              <a:gs pos="100000">
                <a:schemeClr val="tx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ytuł 1">
            <a:extLst>
              <a:ext uri="{FF2B5EF4-FFF2-40B4-BE49-F238E27FC236}">
                <a16:creationId xmlns:a16="http://schemas.microsoft.com/office/drawing/2014/main" id="{807B1C5E-BA8A-4DB0-B892-669D1819CDBA}"/>
              </a:ext>
            </a:extLst>
          </p:cNvPr>
          <p:cNvSpPr>
            <a:spLocks noGrp="1"/>
          </p:cNvSpPr>
          <p:nvPr>
            <p:ph type="title"/>
          </p:nvPr>
        </p:nvSpPr>
        <p:spPr>
          <a:xfrm>
            <a:off x="1259031" y="1000125"/>
            <a:ext cx="3822758" cy="1635363"/>
          </a:xfrm>
        </p:spPr>
        <p:txBody>
          <a:bodyPr vert="horz" lIns="91440" tIns="45720" rIns="91440" bIns="45720" rtlCol="0" anchor="b">
            <a:normAutofit/>
          </a:bodyPr>
          <a:lstStyle/>
          <a:p>
            <a:r>
              <a:rPr lang="pl-PL" sz="6600" dirty="0">
                <a:solidFill>
                  <a:schemeClr val="bg1"/>
                </a:solidFill>
              </a:rPr>
              <a:t>Singleton</a:t>
            </a:r>
            <a:endParaRPr lang="en-US" sz="6600" dirty="0">
              <a:solidFill>
                <a:schemeClr val="bg1"/>
              </a:solidFill>
            </a:endParaRPr>
          </a:p>
        </p:txBody>
      </p:sp>
      <p:sp>
        <p:nvSpPr>
          <p:cNvPr id="3" name="Symbol zastępczy zawartości 2">
            <a:extLst>
              <a:ext uri="{FF2B5EF4-FFF2-40B4-BE49-F238E27FC236}">
                <a16:creationId xmlns:a16="http://schemas.microsoft.com/office/drawing/2014/main" id="{E694177D-A765-490F-AA99-5B6B8B40C6F5}"/>
              </a:ext>
            </a:extLst>
          </p:cNvPr>
          <p:cNvSpPr>
            <a:spLocks noGrp="1"/>
          </p:cNvSpPr>
          <p:nvPr>
            <p:ph idx="1"/>
          </p:nvPr>
        </p:nvSpPr>
        <p:spPr>
          <a:xfrm>
            <a:off x="599034" y="3302602"/>
            <a:ext cx="6068466" cy="2917223"/>
          </a:xfrm>
        </p:spPr>
        <p:txBody>
          <a:bodyPr vert="horz" lIns="91440" tIns="45720" rIns="91440" bIns="45720" rtlCol="0">
            <a:normAutofit fontScale="92500"/>
          </a:bodyPr>
          <a:lstStyle/>
          <a:p>
            <a:pPr marL="0" indent="0">
              <a:buNone/>
            </a:pPr>
            <a:r>
              <a:rPr lang="pl-PL" sz="2600" dirty="0">
                <a:solidFill>
                  <a:schemeClr val="bg1"/>
                </a:solidFill>
                <a:latin typeface="Arial Nova Cond" panose="020B0604020202020204" pitchFamily="34" charset="0"/>
              </a:rPr>
              <a:t>Niektóre z klas odpowiedzialnych za działanie danej strony są stworzone według wzorca singleton. Ma to na celu nie tworzenia kopii tych stron podczas przełączania się między stronami oraz nie traceniu danych, które wpisało się przy wyszukiwaniu lotu, a potem nie wyszukało lotu tylko na przykład przeszło do logowania.</a:t>
            </a:r>
            <a:endParaRPr lang="en-US" sz="2600" dirty="0">
              <a:solidFill>
                <a:schemeClr val="bg1"/>
              </a:solidFill>
              <a:latin typeface="Arial Nova Cond" panose="020B0604020202020204" pitchFamily="34" charset="0"/>
            </a:endParaRPr>
          </a:p>
        </p:txBody>
      </p:sp>
    </p:spTree>
    <p:extLst>
      <p:ext uri="{BB962C8B-B14F-4D97-AF65-F5344CB8AC3E}">
        <p14:creationId xmlns:p14="http://schemas.microsoft.com/office/powerpoint/2010/main" val="2239715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1" name="Rectangle 1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krzydło samolotu nad chmurami">
            <a:extLst>
              <a:ext uri="{FF2B5EF4-FFF2-40B4-BE49-F238E27FC236}">
                <a16:creationId xmlns:a16="http://schemas.microsoft.com/office/drawing/2014/main" id="{833A02F8-D597-2F66-0188-115577AFD0DE}"/>
              </a:ext>
            </a:extLst>
          </p:cNvPr>
          <p:cNvPicPr>
            <a:picLocks noChangeAspect="1"/>
          </p:cNvPicPr>
          <p:nvPr/>
        </p:nvPicPr>
        <p:blipFill rotWithShape="1">
          <a:blip r:embed="rId2"/>
          <a:srcRect t="13595" b="2135"/>
          <a:stretch/>
        </p:blipFill>
        <p:spPr>
          <a:xfrm>
            <a:off x="20" y="10"/>
            <a:ext cx="12191980" cy="6857990"/>
          </a:xfrm>
          <a:prstGeom prst="rect">
            <a:avLst/>
          </a:prstGeom>
        </p:spPr>
      </p:pic>
      <p:sp>
        <p:nvSpPr>
          <p:cNvPr id="13" name="Rectangle 12">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alpha val="30000"/>
                </a:schemeClr>
              </a:gs>
              <a:gs pos="33000">
                <a:schemeClr val="tx1">
                  <a:alpha val="20000"/>
                </a:schemeClr>
              </a:gs>
              <a:gs pos="0">
                <a:schemeClr val="tx1">
                  <a:alpha val="0"/>
                </a:schemeClr>
              </a:gs>
              <a:gs pos="100000">
                <a:schemeClr val="tx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ytuł 1">
            <a:extLst>
              <a:ext uri="{FF2B5EF4-FFF2-40B4-BE49-F238E27FC236}">
                <a16:creationId xmlns:a16="http://schemas.microsoft.com/office/drawing/2014/main" id="{807B1C5E-BA8A-4DB0-B892-669D1819CDBA}"/>
              </a:ext>
            </a:extLst>
          </p:cNvPr>
          <p:cNvSpPr>
            <a:spLocks noGrp="1"/>
          </p:cNvSpPr>
          <p:nvPr>
            <p:ph type="title"/>
          </p:nvPr>
        </p:nvSpPr>
        <p:spPr>
          <a:xfrm>
            <a:off x="1259031" y="1000125"/>
            <a:ext cx="3822758" cy="1635363"/>
          </a:xfrm>
        </p:spPr>
        <p:txBody>
          <a:bodyPr vert="horz" lIns="91440" tIns="45720" rIns="91440" bIns="45720" rtlCol="0" anchor="b">
            <a:normAutofit/>
          </a:bodyPr>
          <a:lstStyle/>
          <a:p>
            <a:r>
              <a:rPr lang="pl-PL" sz="6600" dirty="0" err="1">
                <a:solidFill>
                  <a:schemeClr val="bg1"/>
                </a:solidFill>
              </a:rPr>
              <a:t>MVVm</a:t>
            </a:r>
            <a:endParaRPr lang="en-US" sz="6600" dirty="0">
              <a:solidFill>
                <a:schemeClr val="bg1"/>
              </a:solidFill>
            </a:endParaRPr>
          </a:p>
        </p:txBody>
      </p:sp>
      <p:sp>
        <p:nvSpPr>
          <p:cNvPr id="3" name="Symbol zastępczy zawartości 2">
            <a:extLst>
              <a:ext uri="{FF2B5EF4-FFF2-40B4-BE49-F238E27FC236}">
                <a16:creationId xmlns:a16="http://schemas.microsoft.com/office/drawing/2014/main" id="{E694177D-A765-490F-AA99-5B6B8B40C6F5}"/>
              </a:ext>
            </a:extLst>
          </p:cNvPr>
          <p:cNvSpPr>
            <a:spLocks noGrp="1"/>
          </p:cNvSpPr>
          <p:nvPr>
            <p:ph idx="1"/>
          </p:nvPr>
        </p:nvSpPr>
        <p:spPr>
          <a:xfrm>
            <a:off x="599034" y="3302602"/>
            <a:ext cx="5611265" cy="2555273"/>
          </a:xfrm>
        </p:spPr>
        <p:txBody>
          <a:bodyPr vert="horz" lIns="91440" tIns="45720" rIns="91440" bIns="45720" rtlCol="0">
            <a:normAutofit lnSpcReduction="10000"/>
          </a:bodyPr>
          <a:lstStyle/>
          <a:p>
            <a:pPr marL="0" indent="0">
              <a:buNone/>
            </a:pPr>
            <a:r>
              <a:rPr lang="pl-PL" sz="2600" dirty="0">
                <a:solidFill>
                  <a:schemeClr val="bg1"/>
                </a:solidFill>
                <a:latin typeface="Arial Nova Cond" panose="020B0604020202020204" pitchFamily="34" charset="0"/>
              </a:rPr>
              <a:t>MVVM czyli model-</a:t>
            </a:r>
            <a:r>
              <a:rPr lang="pl-PL" sz="2600" dirty="0" err="1">
                <a:solidFill>
                  <a:schemeClr val="bg1"/>
                </a:solidFill>
                <a:latin typeface="Arial Nova Cond" panose="020B0604020202020204" pitchFamily="34" charset="0"/>
              </a:rPr>
              <a:t>view</a:t>
            </a:r>
            <a:r>
              <a:rPr lang="pl-PL" sz="2600" dirty="0">
                <a:solidFill>
                  <a:schemeClr val="bg1"/>
                </a:solidFill>
                <a:latin typeface="Arial Nova Cond" panose="020B0604020202020204" pitchFamily="34" charset="0"/>
              </a:rPr>
              <a:t>-</a:t>
            </a:r>
            <a:r>
              <a:rPr lang="pl-PL" sz="2600" dirty="0" err="1">
                <a:solidFill>
                  <a:schemeClr val="bg1"/>
                </a:solidFill>
                <a:latin typeface="Arial Nova Cond" panose="020B0604020202020204" pitchFamily="34" charset="0"/>
              </a:rPr>
              <a:t>viewmodel</a:t>
            </a:r>
            <a:r>
              <a:rPr lang="pl-PL" sz="2600" dirty="0">
                <a:solidFill>
                  <a:schemeClr val="bg1"/>
                </a:solidFill>
                <a:latin typeface="Arial Nova Cond" panose="020B0604020202020204" pitchFamily="34" charset="0"/>
              </a:rPr>
              <a:t>. Jest to wzorzec architektury oprogramowania, który służy do całkowitego rozdzielenia sfery graficznej od logiki aplikacji tak aby nie była ona zależna od konkretnej platformy na jakiej piszemy.</a:t>
            </a:r>
            <a:endParaRPr lang="en-US" sz="2600" dirty="0">
              <a:solidFill>
                <a:schemeClr val="bg1"/>
              </a:solidFill>
              <a:latin typeface="Arial Nova Cond" panose="020B0604020202020204" pitchFamily="34" charset="0"/>
            </a:endParaRPr>
          </a:p>
        </p:txBody>
      </p:sp>
    </p:spTree>
    <p:extLst>
      <p:ext uri="{BB962C8B-B14F-4D97-AF65-F5344CB8AC3E}">
        <p14:creationId xmlns:p14="http://schemas.microsoft.com/office/powerpoint/2010/main" val="4257854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1" name="Rectangle 1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krzydło samolotu nad chmurami">
            <a:extLst>
              <a:ext uri="{FF2B5EF4-FFF2-40B4-BE49-F238E27FC236}">
                <a16:creationId xmlns:a16="http://schemas.microsoft.com/office/drawing/2014/main" id="{833A02F8-D597-2F66-0188-115577AFD0DE}"/>
              </a:ext>
            </a:extLst>
          </p:cNvPr>
          <p:cNvPicPr>
            <a:picLocks noChangeAspect="1"/>
          </p:cNvPicPr>
          <p:nvPr/>
        </p:nvPicPr>
        <p:blipFill rotWithShape="1">
          <a:blip r:embed="rId2"/>
          <a:srcRect t="13595" b="2135"/>
          <a:stretch/>
        </p:blipFill>
        <p:spPr>
          <a:xfrm>
            <a:off x="20" y="10"/>
            <a:ext cx="12191980" cy="6857990"/>
          </a:xfrm>
          <a:prstGeom prst="rect">
            <a:avLst/>
          </a:prstGeom>
        </p:spPr>
      </p:pic>
      <p:sp>
        <p:nvSpPr>
          <p:cNvPr id="13" name="Rectangle 12">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alpha val="30000"/>
                </a:schemeClr>
              </a:gs>
              <a:gs pos="33000">
                <a:schemeClr val="tx1">
                  <a:alpha val="20000"/>
                </a:schemeClr>
              </a:gs>
              <a:gs pos="0">
                <a:schemeClr val="tx1">
                  <a:alpha val="0"/>
                </a:schemeClr>
              </a:gs>
              <a:gs pos="100000">
                <a:schemeClr val="tx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ytuł 1">
            <a:extLst>
              <a:ext uri="{FF2B5EF4-FFF2-40B4-BE49-F238E27FC236}">
                <a16:creationId xmlns:a16="http://schemas.microsoft.com/office/drawing/2014/main" id="{807B1C5E-BA8A-4DB0-B892-669D1819CDBA}"/>
              </a:ext>
            </a:extLst>
          </p:cNvPr>
          <p:cNvSpPr>
            <a:spLocks noGrp="1"/>
          </p:cNvSpPr>
          <p:nvPr>
            <p:ph type="title"/>
          </p:nvPr>
        </p:nvSpPr>
        <p:spPr>
          <a:xfrm>
            <a:off x="1259030" y="1000125"/>
            <a:ext cx="5813574" cy="1635363"/>
          </a:xfrm>
        </p:spPr>
        <p:txBody>
          <a:bodyPr vert="horz" lIns="91440" tIns="45720" rIns="91440" bIns="45720" rtlCol="0" anchor="b">
            <a:normAutofit/>
          </a:bodyPr>
          <a:lstStyle/>
          <a:p>
            <a:r>
              <a:rPr lang="pl-PL" sz="6600" dirty="0">
                <a:solidFill>
                  <a:schemeClr val="bg1"/>
                </a:solidFill>
              </a:rPr>
              <a:t>Co jeszcze</a:t>
            </a:r>
            <a:endParaRPr lang="en-US" sz="6600" dirty="0">
              <a:solidFill>
                <a:schemeClr val="bg1"/>
              </a:solidFill>
            </a:endParaRPr>
          </a:p>
        </p:txBody>
      </p:sp>
      <p:sp>
        <p:nvSpPr>
          <p:cNvPr id="3" name="Symbol zastępczy zawartości 2">
            <a:extLst>
              <a:ext uri="{FF2B5EF4-FFF2-40B4-BE49-F238E27FC236}">
                <a16:creationId xmlns:a16="http://schemas.microsoft.com/office/drawing/2014/main" id="{E694177D-A765-490F-AA99-5B6B8B40C6F5}"/>
              </a:ext>
            </a:extLst>
          </p:cNvPr>
          <p:cNvSpPr>
            <a:spLocks noGrp="1"/>
          </p:cNvSpPr>
          <p:nvPr>
            <p:ph idx="1"/>
          </p:nvPr>
        </p:nvSpPr>
        <p:spPr>
          <a:xfrm>
            <a:off x="599034" y="3302602"/>
            <a:ext cx="5611265" cy="2555273"/>
          </a:xfrm>
        </p:spPr>
        <p:txBody>
          <a:bodyPr vert="horz" lIns="91440" tIns="45720" rIns="91440" bIns="45720" rtlCol="0">
            <a:normAutofit lnSpcReduction="10000"/>
          </a:bodyPr>
          <a:lstStyle/>
          <a:p>
            <a:r>
              <a:rPr lang="pl-PL" sz="2600" dirty="0">
                <a:solidFill>
                  <a:schemeClr val="bg1"/>
                </a:solidFill>
                <a:latin typeface="Arial Nova Cond" panose="020B0604020202020204" pitchFamily="34" charset="0"/>
              </a:rPr>
              <a:t>Wyszukiwanie lotów</a:t>
            </a:r>
          </a:p>
          <a:p>
            <a:r>
              <a:rPr lang="pl-PL" sz="2600" dirty="0">
                <a:solidFill>
                  <a:schemeClr val="bg1"/>
                </a:solidFill>
                <a:latin typeface="Arial Nova Cond" panose="020B0604020202020204" pitchFamily="34" charset="0"/>
              </a:rPr>
              <a:t>System płatności</a:t>
            </a:r>
          </a:p>
          <a:p>
            <a:r>
              <a:rPr lang="pl-PL" sz="2600" dirty="0">
                <a:solidFill>
                  <a:schemeClr val="bg1"/>
                </a:solidFill>
                <a:latin typeface="Arial Nova Cond" panose="020B0604020202020204" pitchFamily="34" charset="0"/>
              </a:rPr>
              <a:t>Anulowanie rezerwacji</a:t>
            </a:r>
          </a:p>
          <a:p>
            <a:r>
              <a:rPr lang="pl-PL" sz="2600" dirty="0">
                <a:solidFill>
                  <a:schemeClr val="bg1"/>
                </a:solidFill>
                <a:latin typeface="Arial Nova Cond" panose="020B0604020202020204" pitchFamily="34" charset="0"/>
              </a:rPr>
              <a:t>I może jeszcze różne inne funkcje, które polepszą działanie aplikacji</a:t>
            </a:r>
            <a:endParaRPr lang="en-US" sz="2600" dirty="0">
              <a:solidFill>
                <a:schemeClr val="bg1"/>
              </a:solidFill>
              <a:latin typeface="Arial Nova Cond" panose="020B0604020202020204" pitchFamily="34" charset="0"/>
            </a:endParaRPr>
          </a:p>
        </p:txBody>
      </p:sp>
    </p:spTree>
    <p:extLst>
      <p:ext uri="{BB962C8B-B14F-4D97-AF65-F5344CB8AC3E}">
        <p14:creationId xmlns:p14="http://schemas.microsoft.com/office/powerpoint/2010/main" val="1382433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1" name="Rectangle 1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krzydło samolotu nad chmurami">
            <a:extLst>
              <a:ext uri="{FF2B5EF4-FFF2-40B4-BE49-F238E27FC236}">
                <a16:creationId xmlns:a16="http://schemas.microsoft.com/office/drawing/2014/main" id="{833A02F8-D597-2F66-0188-115577AFD0DE}"/>
              </a:ext>
            </a:extLst>
          </p:cNvPr>
          <p:cNvPicPr>
            <a:picLocks noChangeAspect="1"/>
          </p:cNvPicPr>
          <p:nvPr/>
        </p:nvPicPr>
        <p:blipFill rotWithShape="1">
          <a:blip r:embed="rId2"/>
          <a:srcRect t="13595" b="2135"/>
          <a:stretch/>
        </p:blipFill>
        <p:spPr>
          <a:xfrm>
            <a:off x="111987" y="102647"/>
            <a:ext cx="12191980" cy="6857990"/>
          </a:xfrm>
          <a:prstGeom prst="rect">
            <a:avLst/>
          </a:prstGeom>
        </p:spPr>
      </p:pic>
      <p:sp>
        <p:nvSpPr>
          <p:cNvPr id="13" name="Rectangle 12">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alpha val="30000"/>
                </a:schemeClr>
              </a:gs>
              <a:gs pos="33000">
                <a:schemeClr val="tx1">
                  <a:alpha val="20000"/>
                </a:schemeClr>
              </a:gs>
              <a:gs pos="0">
                <a:schemeClr val="tx1">
                  <a:alpha val="0"/>
                </a:schemeClr>
              </a:gs>
              <a:gs pos="100000">
                <a:schemeClr val="tx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ytuł 1">
            <a:extLst>
              <a:ext uri="{FF2B5EF4-FFF2-40B4-BE49-F238E27FC236}">
                <a16:creationId xmlns:a16="http://schemas.microsoft.com/office/drawing/2014/main" id="{807B1C5E-BA8A-4DB0-B892-669D1819CDBA}"/>
              </a:ext>
            </a:extLst>
          </p:cNvPr>
          <p:cNvSpPr>
            <a:spLocks noGrp="1"/>
          </p:cNvSpPr>
          <p:nvPr>
            <p:ph type="title"/>
          </p:nvPr>
        </p:nvSpPr>
        <p:spPr>
          <a:xfrm>
            <a:off x="1259030" y="1000125"/>
            <a:ext cx="8006267" cy="2974716"/>
          </a:xfrm>
        </p:spPr>
        <p:txBody>
          <a:bodyPr vert="horz" lIns="91440" tIns="45720" rIns="91440" bIns="45720" rtlCol="0" anchor="b">
            <a:normAutofit/>
          </a:bodyPr>
          <a:lstStyle/>
          <a:p>
            <a:r>
              <a:rPr lang="pl-PL" sz="9600" dirty="0" err="1">
                <a:solidFill>
                  <a:schemeClr val="bg1"/>
                </a:solidFill>
              </a:rPr>
              <a:t>Dziekuje</a:t>
            </a:r>
            <a:r>
              <a:rPr lang="pl-PL" sz="9600" dirty="0">
                <a:solidFill>
                  <a:schemeClr val="bg1"/>
                </a:solidFill>
              </a:rPr>
              <a:t> za </a:t>
            </a:r>
            <a:r>
              <a:rPr lang="pl-PL" sz="9600" dirty="0" err="1">
                <a:solidFill>
                  <a:schemeClr val="bg1"/>
                </a:solidFill>
              </a:rPr>
              <a:t>uwage</a:t>
            </a:r>
            <a:endParaRPr lang="en-US" sz="9600" dirty="0">
              <a:solidFill>
                <a:schemeClr val="bg1"/>
              </a:solidFill>
            </a:endParaRPr>
          </a:p>
        </p:txBody>
      </p:sp>
    </p:spTree>
    <p:extLst>
      <p:ext uri="{BB962C8B-B14F-4D97-AF65-F5344CB8AC3E}">
        <p14:creationId xmlns:p14="http://schemas.microsoft.com/office/powerpoint/2010/main" val="2248546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1" name="Rectangle 1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krzydło samolotu nad chmurami">
            <a:extLst>
              <a:ext uri="{FF2B5EF4-FFF2-40B4-BE49-F238E27FC236}">
                <a16:creationId xmlns:a16="http://schemas.microsoft.com/office/drawing/2014/main" id="{833A02F8-D597-2F66-0188-115577AFD0DE}"/>
              </a:ext>
            </a:extLst>
          </p:cNvPr>
          <p:cNvPicPr>
            <a:picLocks noChangeAspect="1"/>
          </p:cNvPicPr>
          <p:nvPr/>
        </p:nvPicPr>
        <p:blipFill rotWithShape="1">
          <a:blip r:embed="rId2"/>
          <a:srcRect t="13595" b="2135"/>
          <a:stretch/>
        </p:blipFill>
        <p:spPr>
          <a:xfrm>
            <a:off x="20" y="10"/>
            <a:ext cx="12191980" cy="6857990"/>
          </a:xfrm>
          <a:prstGeom prst="rect">
            <a:avLst/>
          </a:prstGeom>
        </p:spPr>
      </p:pic>
      <p:sp>
        <p:nvSpPr>
          <p:cNvPr id="13" name="Rectangle 12">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alpha val="30000"/>
                </a:schemeClr>
              </a:gs>
              <a:gs pos="33000">
                <a:schemeClr val="tx1">
                  <a:alpha val="20000"/>
                </a:schemeClr>
              </a:gs>
              <a:gs pos="0">
                <a:schemeClr val="tx1">
                  <a:alpha val="0"/>
                </a:schemeClr>
              </a:gs>
              <a:gs pos="100000">
                <a:schemeClr val="tx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ytuł 1">
            <a:extLst>
              <a:ext uri="{FF2B5EF4-FFF2-40B4-BE49-F238E27FC236}">
                <a16:creationId xmlns:a16="http://schemas.microsoft.com/office/drawing/2014/main" id="{807B1C5E-BA8A-4DB0-B892-669D1819CDBA}"/>
              </a:ext>
            </a:extLst>
          </p:cNvPr>
          <p:cNvSpPr>
            <a:spLocks noGrp="1"/>
          </p:cNvSpPr>
          <p:nvPr>
            <p:ph type="title"/>
          </p:nvPr>
        </p:nvSpPr>
        <p:spPr>
          <a:xfrm>
            <a:off x="1259031" y="1000125"/>
            <a:ext cx="3822758" cy="1635363"/>
          </a:xfrm>
        </p:spPr>
        <p:txBody>
          <a:bodyPr vert="horz" lIns="91440" tIns="45720" rIns="91440" bIns="45720" rtlCol="0" anchor="b">
            <a:normAutofit/>
          </a:bodyPr>
          <a:lstStyle/>
          <a:p>
            <a:r>
              <a:rPr lang="en-US" sz="6600" dirty="0" err="1">
                <a:solidFill>
                  <a:schemeClr val="bg1"/>
                </a:solidFill>
              </a:rPr>
              <a:t>Opis</a:t>
            </a:r>
            <a:r>
              <a:rPr lang="en-US" sz="6600" dirty="0">
                <a:solidFill>
                  <a:schemeClr val="bg1"/>
                </a:solidFill>
              </a:rPr>
              <a:t> </a:t>
            </a:r>
            <a:r>
              <a:rPr lang="en-US" sz="6600" dirty="0" err="1">
                <a:solidFill>
                  <a:schemeClr val="bg1"/>
                </a:solidFill>
              </a:rPr>
              <a:t>tematu</a:t>
            </a:r>
            <a:endParaRPr lang="en-US" sz="6600" dirty="0">
              <a:solidFill>
                <a:schemeClr val="bg1"/>
              </a:solidFill>
            </a:endParaRPr>
          </a:p>
        </p:txBody>
      </p:sp>
      <p:sp>
        <p:nvSpPr>
          <p:cNvPr id="3" name="Symbol zastępczy zawartości 2">
            <a:extLst>
              <a:ext uri="{FF2B5EF4-FFF2-40B4-BE49-F238E27FC236}">
                <a16:creationId xmlns:a16="http://schemas.microsoft.com/office/drawing/2014/main" id="{E694177D-A765-490F-AA99-5B6B8B40C6F5}"/>
              </a:ext>
            </a:extLst>
          </p:cNvPr>
          <p:cNvSpPr>
            <a:spLocks noGrp="1"/>
          </p:cNvSpPr>
          <p:nvPr>
            <p:ph idx="1"/>
          </p:nvPr>
        </p:nvSpPr>
        <p:spPr>
          <a:xfrm>
            <a:off x="599034" y="3302602"/>
            <a:ext cx="5611265" cy="2555273"/>
          </a:xfrm>
        </p:spPr>
        <p:txBody>
          <a:bodyPr vert="horz" lIns="91440" tIns="45720" rIns="91440" bIns="45720" rtlCol="0">
            <a:normAutofit lnSpcReduction="10000"/>
          </a:bodyPr>
          <a:lstStyle/>
          <a:p>
            <a:pPr marL="0" indent="0">
              <a:buNone/>
            </a:pPr>
            <a:r>
              <a:rPr lang="en-US" sz="2600" dirty="0">
                <a:solidFill>
                  <a:schemeClr val="bg1"/>
                </a:solidFill>
                <a:latin typeface="Arial Nova Cond" panose="020B0604020202020204" pitchFamily="34" charset="0"/>
              </a:rPr>
              <a:t>System </a:t>
            </a:r>
            <a:r>
              <a:rPr lang="en-US" sz="2600" dirty="0" err="1">
                <a:solidFill>
                  <a:schemeClr val="bg1"/>
                </a:solidFill>
                <a:latin typeface="Arial Nova Cond" panose="020B0604020202020204" pitchFamily="34" charset="0"/>
              </a:rPr>
              <a:t>rezerwacji</a:t>
            </a:r>
            <a:r>
              <a:rPr lang="en-US" sz="2600" dirty="0">
                <a:solidFill>
                  <a:schemeClr val="bg1"/>
                </a:solidFill>
                <a:latin typeface="Arial Nova Cond" panose="020B0604020202020204" pitchFamily="34" charset="0"/>
              </a:rPr>
              <a:t> </a:t>
            </a:r>
            <a:r>
              <a:rPr lang="pl-PL" sz="2600" dirty="0">
                <a:solidFill>
                  <a:schemeClr val="bg1"/>
                </a:solidFill>
                <a:latin typeface="Arial Nova Cond" panose="020B0604020202020204" pitchFamily="34" charset="0"/>
              </a:rPr>
              <a:t>lotów</a:t>
            </a:r>
            <a:r>
              <a:rPr lang="en-US" sz="2600" dirty="0">
                <a:solidFill>
                  <a:schemeClr val="bg1"/>
                </a:solidFill>
                <a:latin typeface="Arial Nova Cond" panose="020B0604020202020204" pitchFamily="34" charset="0"/>
              </a:rPr>
              <a:t> </a:t>
            </a:r>
            <a:r>
              <a:rPr lang="en-US" sz="2600" dirty="0" err="1">
                <a:solidFill>
                  <a:schemeClr val="bg1"/>
                </a:solidFill>
                <a:latin typeface="Arial Nova Cond" panose="020B0604020202020204" pitchFamily="34" charset="0"/>
              </a:rPr>
              <a:t>pozwala</a:t>
            </a:r>
            <a:r>
              <a:rPr lang="en-US" sz="2600" dirty="0">
                <a:solidFill>
                  <a:schemeClr val="bg1"/>
                </a:solidFill>
                <a:latin typeface="Arial Nova Cond" panose="020B0604020202020204" pitchFamily="34" charset="0"/>
              </a:rPr>
              <a:t> </a:t>
            </a:r>
            <a:r>
              <a:rPr lang="en-US" sz="2600" dirty="0" err="1">
                <a:solidFill>
                  <a:schemeClr val="bg1"/>
                </a:solidFill>
                <a:latin typeface="Arial Nova Cond" panose="020B0604020202020204" pitchFamily="34" charset="0"/>
              </a:rPr>
              <a:t>porównywać</a:t>
            </a:r>
            <a:r>
              <a:rPr lang="en-US" sz="2600" dirty="0">
                <a:solidFill>
                  <a:schemeClr val="bg1"/>
                </a:solidFill>
                <a:latin typeface="Arial Nova Cond" panose="020B0604020202020204" pitchFamily="34" charset="0"/>
              </a:rPr>
              <a:t> i re</a:t>
            </a:r>
            <a:r>
              <a:rPr lang="pl-PL" sz="2600" dirty="0">
                <a:solidFill>
                  <a:schemeClr val="bg1"/>
                </a:solidFill>
                <a:latin typeface="Arial Nova Cond" panose="020B0604020202020204" pitchFamily="34" charset="0"/>
              </a:rPr>
              <a:t>z</a:t>
            </a:r>
            <a:r>
              <a:rPr lang="en-US" sz="2600" dirty="0" err="1">
                <a:solidFill>
                  <a:schemeClr val="bg1"/>
                </a:solidFill>
                <a:latin typeface="Arial Nova Cond" panose="020B0604020202020204" pitchFamily="34" charset="0"/>
              </a:rPr>
              <a:t>erwować</a:t>
            </a:r>
            <a:r>
              <a:rPr lang="en-US" sz="2600" dirty="0">
                <a:solidFill>
                  <a:schemeClr val="bg1"/>
                </a:solidFill>
                <a:latin typeface="Arial Nova Cond" panose="020B0604020202020204" pitchFamily="34" charset="0"/>
              </a:rPr>
              <a:t> </a:t>
            </a:r>
            <a:r>
              <a:rPr lang="en-US" sz="2600" dirty="0" err="1">
                <a:solidFill>
                  <a:schemeClr val="bg1"/>
                </a:solidFill>
                <a:latin typeface="Arial Nova Cond" panose="020B0604020202020204" pitchFamily="34" charset="0"/>
              </a:rPr>
              <a:t>loty</a:t>
            </a:r>
            <a:r>
              <a:rPr lang="en-US" sz="2600" dirty="0">
                <a:solidFill>
                  <a:schemeClr val="bg1"/>
                </a:solidFill>
                <a:latin typeface="Arial Nova Cond" panose="020B0604020202020204" pitchFamily="34" charset="0"/>
              </a:rPr>
              <a:t> z </a:t>
            </a:r>
            <a:r>
              <a:rPr lang="en-US" sz="2600" dirty="0" err="1">
                <a:solidFill>
                  <a:schemeClr val="bg1"/>
                </a:solidFill>
                <a:latin typeface="Arial Nova Cond" panose="020B0604020202020204" pitchFamily="34" charset="0"/>
              </a:rPr>
              <a:t>różnych</a:t>
            </a:r>
            <a:r>
              <a:rPr lang="en-US" sz="2600" dirty="0">
                <a:solidFill>
                  <a:schemeClr val="bg1"/>
                </a:solidFill>
                <a:latin typeface="Arial Nova Cond" panose="020B0604020202020204" pitchFamily="34" charset="0"/>
              </a:rPr>
              <a:t> </a:t>
            </a:r>
            <a:r>
              <a:rPr lang="en-US" sz="2600" dirty="0" err="1">
                <a:solidFill>
                  <a:schemeClr val="bg1"/>
                </a:solidFill>
                <a:latin typeface="Arial Nova Cond" panose="020B0604020202020204" pitchFamily="34" charset="0"/>
              </a:rPr>
              <a:t>linii</a:t>
            </a:r>
            <a:r>
              <a:rPr lang="en-US" sz="2600" dirty="0">
                <a:solidFill>
                  <a:schemeClr val="bg1"/>
                </a:solidFill>
                <a:latin typeface="Arial Nova Cond" panose="020B0604020202020204" pitchFamily="34" charset="0"/>
              </a:rPr>
              <a:t> </a:t>
            </a:r>
            <a:r>
              <a:rPr lang="en-US" sz="2600" dirty="0" err="1">
                <a:solidFill>
                  <a:schemeClr val="bg1"/>
                </a:solidFill>
                <a:latin typeface="Arial Nova Cond" panose="020B0604020202020204" pitchFamily="34" charset="0"/>
              </a:rPr>
              <a:t>lotniczych</a:t>
            </a:r>
            <a:r>
              <a:rPr lang="pl-PL" sz="2600" dirty="0">
                <a:solidFill>
                  <a:schemeClr val="bg1"/>
                </a:solidFill>
                <a:latin typeface="Arial Nova Cond" panose="020B0604020202020204" pitchFamily="34" charset="0"/>
              </a:rPr>
              <a:t>. Użytkownik szuka wybranego lotu podając skąd chce wylecieć i dokąd chce lecieć, datę podróży oraz liczbę pasażerów. </a:t>
            </a:r>
            <a:endParaRPr lang="en-US" sz="2600" dirty="0">
              <a:solidFill>
                <a:schemeClr val="bg1"/>
              </a:solidFill>
              <a:latin typeface="Arial Nova Cond" panose="020B0604020202020204" pitchFamily="34" charset="0"/>
            </a:endParaRPr>
          </a:p>
        </p:txBody>
      </p:sp>
    </p:spTree>
    <p:extLst>
      <p:ext uri="{BB962C8B-B14F-4D97-AF65-F5344CB8AC3E}">
        <p14:creationId xmlns:p14="http://schemas.microsoft.com/office/powerpoint/2010/main" val="1843267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raz 4">
            <a:extLst>
              <a:ext uri="{FF2B5EF4-FFF2-40B4-BE49-F238E27FC236}">
                <a16:creationId xmlns:a16="http://schemas.microsoft.com/office/drawing/2014/main" id="{1AFFC93B-40D5-4455-96EC-A15236ED3115}"/>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187770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raz 2">
            <a:extLst>
              <a:ext uri="{FF2B5EF4-FFF2-40B4-BE49-F238E27FC236}">
                <a16:creationId xmlns:a16="http://schemas.microsoft.com/office/drawing/2014/main" id="{A23B109D-4BCF-4403-9C45-9A8A840F205B}"/>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44255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Obraz 9">
            <a:extLst>
              <a:ext uri="{FF2B5EF4-FFF2-40B4-BE49-F238E27FC236}">
                <a16:creationId xmlns:a16="http://schemas.microsoft.com/office/drawing/2014/main" id="{0DB19B05-1A36-4E43-AA12-EC6CEF9B2B32}"/>
              </a:ext>
            </a:extLst>
          </p:cNvPr>
          <p:cNvPicPr>
            <a:picLocks noChangeAspect="1"/>
          </p:cNvPicPr>
          <p:nvPr/>
        </p:nvPicPr>
        <p:blipFill rotWithShape="1">
          <a:blip r:embed="rId2"/>
          <a:srcRect r="43438" b="64306"/>
          <a:stretch/>
        </p:blipFill>
        <p:spPr>
          <a:xfrm>
            <a:off x="457202" y="811148"/>
            <a:ext cx="5426764" cy="1926342"/>
          </a:xfrm>
          <a:prstGeom prst="rect">
            <a:avLst/>
          </a:prstGeom>
        </p:spPr>
      </p:pic>
      <p:pic>
        <p:nvPicPr>
          <p:cNvPr id="3" name="Obraz 2">
            <a:extLst>
              <a:ext uri="{FF2B5EF4-FFF2-40B4-BE49-F238E27FC236}">
                <a16:creationId xmlns:a16="http://schemas.microsoft.com/office/drawing/2014/main" id="{5E5C1C9E-D2AA-43E9-899E-B17B29FF8959}"/>
              </a:ext>
            </a:extLst>
          </p:cNvPr>
          <p:cNvPicPr>
            <a:picLocks noChangeAspect="1"/>
          </p:cNvPicPr>
          <p:nvPr/>
        </p:nvPicPr>
        <p:blipFill rotWithShape="1">
          <a:blip r:embed="rId3"/>
          <a:srcRect l="69588" b="42008"/>
          <a:stretch/>
        </p:blipFill>
        <p:spPr>
          <a:xfrm>
            <a:off x="1883752" y="3631096"/>
            <a:ext cx="2573663" cy="2760560"/>
          </a:xfrm>
          <a:prstGeom prst="rect">
            <a:avLst/>
          </a:prstGeom>
        </p:spPr>
      </p:pic>
      <p:sp>
        <p:nvSpPr>
          <p:cNvPr id="26" name="Rectangle 25">
            <a:extLst>
              <a:ext uri="{FF2B5EF4-FFF2-40B4-BE49-F238E27FC236}">
                <a16:creationId xmlns:a16="http://schemas.microsoft.com/office/drawing/2014/main" id="{799448F2-0E5B-42DA-B2D1-11A14E947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4E8A7552-20E1-4F34-ADAB-C1DB6634D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Obraz 4">
            <a:extLst>
              <a:ext uri="{FF2B5EF4-FFF2-40B4-BE49-F238E27FC236}">
                <a16:creationId xmlns:a16="http://schemas.microsoft.com/office/drawing/2014/main" id="{45525E08-FA8A-45F2-9664-D234A4D9EA3E}"/>
              </a:ext>
            </a:extLst>
          </p:cNvPr>
          <p:cNvPicPr>
            <a:picLocks noChangeAspect="1"/>
          </p:cNvPicPr>
          <p:nvPr/>
        </p:nvPicPr>
        <p:blipFill>
          <a:blip r:embed="rId4"/>
          <a:stretch>
            <a:fillRect/>
          </a:stretch>
        </p:blipFill>
        <p:spPr>
          <a:xfrm>
            <a:off x="6308034" y="685490"/>
            <a:ext cx="5426764" cy="5342410"/>
          </a:xfrm>
          <a:prstGeom prst="rect">
            <a:avLst/>
          </a:prstGeom>
        </p:spPr>
      </p:pic>
    </p:spTree>
    <p:extLst>
      <p:ext uri="{BB962C8B-B14F-4D97-AF65-F5344CB8AC3E}">
        <p14:creationId xmlns:p14="http://schemas.microsoft.com/office/powerpoint/2010/main" val="710169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1" name="Rectangle 1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krzydło samolotu nad chmurami">
            <a:extLst>
              <a:ext uri="{FF2B5EF4-FFF2-40B4-BE49-F238E27FC236}">
                <a16:creationId xmlns:a16="http://schemas.microsoft.com/office/drawing/2014/main" id="{833A02F8-D597-2F66-0188-115577AFD0DE}"/>
              </a:ext>
            </a:extLst>
          </p:cNvPr>
          <p:cNvPicPr>
            <a:picLocks noChangeAspect="1"/>
          </p:cNvPicPr>
          <p:nvPr/>
        </p:nvPicPr>
        <p:blipFill rotWithShape="1">
          <a:blip r:embed="rId2"/>
          <a:srcRect t="13595" b="2135"/>
          <a:stretch/>
        </p:blipFill>
        <p:spPr>
          <a:xfrm>
            <a:off x="0" y="-2"/>
            <a:ext cx="12192000" cy="6858002"/>
          </a:xfrm>
          <a:prstGeom prst="rect">
            <a:avLst/>
          </a:prstGeom>
        </p:spPr>
      </p:pic>
      <p:sp>
        <p:nvSpPr>
          <p:cNvPr id="13" name="Rectangle 12">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alpha val="30000"/>
                </a:schemeClr>
              </a:gs>
              <a:gs pos="33000">
                <a:schemeClr val="tx1">
                  <a:alpha val="20000"/>
                </a:schemeClr>
              </a:gs>
              <a:gs pos="0">
                <a:schemeClr val="tx1">
                  <a:alpha val="0"/>
                </a:schemeClr>
              </a:gs>
              <a:gs pos="100000">
                <a:schemeClr val="tx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ytuł 1">
            <a:extLst>
              <a:ext uri="{FF2B5EF4-FFF2-40B4-BE49-F238E27FC236}">
                <a16:creationId xmlns:a16="http://schemas.microsoft.com/office/drawing/2014/main" id="{807B1C5E-BA8A-4DB0-B892-669D1819CDBA}"/>
              </a:ext>
            </a:extLst>
          </p:cNvPr>
          <p:cNvSpPr>
            <a:spLocks noGrp="1"/>
          </p:cNvSpPr>
          <p:nvPr>
            <p:ph type="title"/>
          </p:nvPr>
        </p:nvSpPr>
        <p:spPr>
          <a:xfrm>
            <a:off x="367779" y="573679"/>
            <a:ext cx="9428020" cy="1635363"/>
          </a:xfrm>
        </p:spPr>
        <p:txBody>
          <a:bodyPr vert="horz" lIns="91440" tIns="45720" rIns="91440" bIns="45720" rtlCol="0" anchor="b">
            <a:normAutofit/>
          </a:bodyPr>
          <a:lstStyle/>
          <a:p>
            <a:r>
              <a:rPr lang="pl-PL" sz="6600" dirty="0">
                <a:solidFill>
                  <a:schemeClr val="bg1"/>
                </a:solidFill>
              </a:rPr>
              <a:t>System rejestracji i logowania</a:t>
            </a:r>
            <a:endParaRPr lang="en-US" sz="6600" dirty="0">
              <a:solidFill>
                <a:schemeClr val="bg1"/>
              </a:solidFill>
            </a:endParaRPr>
          </a:p>
        </p:txBody>
      </p:sp>
      <p:sp>
        <p:nvSpPr>
          <p:cNvPr id="3" name="Symbol zastępczy zawartości 2">
            <a:extLst>
              <a:ext uri="{FF2B5EF4-FFF2-40B4-BE49-F238E27FC236}">
                <a16:creationId xmlns:a16="http://schemas.microsoft.com/office/drawing/2014/main" id="{E694177D-A765-490F-AA99-5B6B8B40C6F5}"/>
              </a:ext>
            </a:extLst>
          </p:cNvPr>
          <p:cNvSpPr>
            <a:spLocks noGrp="1"/>
          </p:cNvSpPr>
          <p:nvPr>
            <p:ph idx="1"/>
          </p:nvPr>
        </p:nvSpPr>
        <p:spPr>
          <a:xfrm>
            <a:off x="932409" y="3255884"/>
            <a:ext cx="5611265" cy="2555273"/>
          </a:xfrm>
        </p:spPr>
        <p:txBody>
          <a:bodyPr vert="horz" lIns="91440" tIns="45720" rIns="91440" bIns="45720" rtlCol="0">
            <a:normAutofit fontScale="92500" lnSpcReduction="20000"/>
          </a:bodyPr>
          <a:lstStyle/>
          <a:p>
            <a:pPr marL="0" indent="0">
              <a:buNone/>
            </a:pPr>
            <a:r>
              <a:rPr lang="pl-PL" sz="2600" dirty="0">
                <a:solidFill>
                  <a:schemeClr val="bg1"/>
                </a:solidFill>
                <a:latin typeface="Arial Nova Cond" panose="020B0604020202020204" pitchFamily="34" charset="0"/>
              </a:rPr>
              <a:t>System rejestracji będzie miał za zadanie ułatwić użytkownikowi korzystanie z aplikacji. Największym ułatwieniem będzie anulowanie wcześniej zarezerwowanych lotów. Będzie można to zrobić w panelu użytkownika, gdzie będą wyświetlone wszystkie loty zarezerwowane przez użytkownika.</a:t>
            </a:r>
            <a:endParaRPr lang="en-US" sz="2600" dirty="0">
              <a:solidFill>
                <a:schemeClr val="bg1"/>
              </a:solidFill>
              <a:latin typeface="Arial Nova Cond" panose="020B0604020202020204" pitchFamily="34" charset="0"/>
            </a:endParaRPr>
          </a:p>
        </p:txBody>
      </p:sp>
    </p:spTree>
    <p:extLst>
      <p:ext uri="{BB962C8B-B14F-4D97-AF65-F5344CB8AC3E}">
        <p14:creationId xmlns:p14="http://schemas.microsoft.com/office/powerpoint/2010/main" val="3630727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raz 2">
            <a:extLst>
              <a:ext uri="{FF2B5EF4-FFF2-40B4-BE49-F238E27FC236}">
                <a16:creationId xmlns:a16="http://schemas.microsoft.com/office/drawing/2014/main" id="{76F06178-1B3C-4D4C-A0B7-2D5692CB199D}"/>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158153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raz 2">
            <a:extLst>
              <a:ext uri="{FF2B5EF4-FFF2-40B4-BE49-F238E27FC236}">
                <a16:creationId xmlns:a16="http://schemas.microsoft.com/office/drawing/2014/main" id="{F1DE563E-02E2-413B-B1EB-646DCA8A5B0A}"/>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335744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raz 2">
            <a:extLst>
              <a:ext uri="{FF2B5EF4-FFF2-40B4-BE49-F238E27FC236}">
                <a16:creationId xmlns:a16="http://schemas.microsoft.com/office/drawing/2014/main" id="{9EB92EBD-1B9E-4E73-9A1D-DA6538FA4B25}"/>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768660943"/>
      </p:ext>
    </p:extLst>
  </p:cSld>
  <p:clrMapOvr>
    <a:masterClrMapping/>
  </p:clrMapOvr>
</p:sld>
</file>

<file path=ppt/theme/theme1.xml><?xml version="1.0" encoding="utf-8"?>
<a:theme xmlns:a="http://schemas.openxmlformats.org/drawingml/2006/main" name="SketchyVTI">
  <a:themeElements>
    <a:clrScheme name="AnalogousFromLightSeedLeftStep">
      <a:dk1>
        <a:srgbClr val="000000"/>
      </a:dk1>
      <a:lt1>
        <a:srgbClr val="FFFFFF"/>
      </a:lt1>
      <a:dk2>
        <a:srgbClr val="233A3E"/>
      </a:dk2>
      <a:lt2>
        <a:srgbClr val="E3E8E2"/>
      </a:lt2>
      <a:accent1>
        <a:srgbClr val="CF75E7"/>
      </a:accent1>
      <a:accent2>
        <a:srgbClr val="8A57E2"/>
      </a:accent2>
      <a:accent3>
        <a:srgbClr val="757BE7"/>
      </a:accent3>
      <a:accent4>
        <a:srgbClr val="5797E2"/>
      </a:accent4>
      <a:accent5>
        <a:srgbClr val="3FB2C2"/>
      </a:accent5>
      <a:accent6>
        <a:srgbClr val="46B594"/>
      </a:accent6>
      <a:hlink>
        <a:srgbClr val="638F56"/>
      </a:hlink>
      <a:folHlink>
        <a:srgbClr val="7F7F7F"/>
      </a:folHlink>
    </a:clrScheme>
    <a:fontScheme name="Custom 2">
      <a:majorFont>
        <a:latin typeface="The Serif Hand Black"/>
        <a:ea typeface=""/>
        <a:cs typeface=""/>
      </a:majorFont>
      <a:minorFont>
        <a:latin typeface="The Hand Bol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otalTime>164</TotalTime>
  <Words>193</Words>
  <Application>Microsoft Office PowerPoint</Application>
  <PresentationFormat>Panoramiczny</PresentationFormat>
  <Paragraphs>16</Paragraphs>
  <Slides>17</Slides>
  <Notes>0</Notes>
  <HiddenSlides>0</HiddenSlides>
  <MMClips>0</MMClips>
  <ScaleCrop>false</ScaleCrop>
  <HeadingPairs>
    <vt:vector size="6" baseType="variant">
      <vt:variant>
        <vt:lpstr>Używane czcionki</vt:lpstr>
      </vt:variant>
      <vt:variant>
        <vt:i4>4</vt:i4>
      </vt:variant>
      <vt:variant>
        <vt:lpstr>Motyw</vt:lpstr>
      </vt:variant>
      <vt:variant>
        <vt:i4>1</vt:i4>
      </vt:variant>
      <vt:variant>
        <vt:lpstr>Tytuły slajdów</vt:lpstr>
      </vt:variant>
      <vt:variant>
        <vt:i4>17</vt:i4>
      </vt:variant>
    </vt:vector>
  </HeadingPairs>
  <TitlesOfParts>
    <vt:vector size="22" baseType="lpstr">
      <vt:lpstr>Arial</vt:lpstr>
      <vt:lpstr>Arial Nova Cond</vt:lpstr>
      <vt:lpstr>The Hand Bold</vt:lpstr>
      <vt:lpstr>The Serif Hand Black</vt:lpstr>
      <vt:lpstr>SketchyVTI</vt:lpstr>
      <vt:lpstr>System Rezerwacji lotów</vt:lpstr>
      <vt:lpstr>Opis tematu</vt:lpstr>
      <vt:lpstr>Prezentacja programu PowerPoint</vt:lpstr>
      <vt:lpstr>Prezentacja programu PowerPoint</vt:lpstr>
      <vt:lpstr>Prezentacja programu PowerPoint</vt:lpstr>
      <vt:lpstr>System rejestracji i logowania</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Singleton</vt:lpstr>
      <vt:lpstr>MVVm</vt:lpstr>
      <vt:lpstr>Co jeszcze</vt:lpstr>
      <vt:lpstr>Dziekuje za uwage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Rezerwacji lotów</dc:title>
  <dc:creator>Jakub Wrona</dc:creator>
  <cp:lastModifiedBy>Jakub Wrona</cp:lastModifiedBy>
  <cp:revision>2</cp:revision>
  <dcterms:created xsi:type="dcterms:W3CDTF">2022-04-25T14:09:55Z</dcterms:created>
  <dcterms:modified xsi:type="dcterms:W3CDTF">2022-04-27T13:49:53Z</dcterms:modified>
</cp:coreProperties>
</file>