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F5A9B-3B97-4703-B310-27279C412991}" type="datetimeFigureOut">
              <a:rPr lang="en-US" smtClean="0"/>
              <a:t>11/22/2019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EE7ACD-2DE3-4B5D-8B7F-0A96453B688A}" type="slidenum">
              <a:rPr lang="en-US" smtClean="0"/>
              <a:t>‹#›</a:t>
            </a:fld>
            <a:endParaRPr lang="en-US"/>
          </a:p>
        </p:txBody>
      </p:sp>
    </p:spTree>
    <p:extLst>
      <p:ext uri="{BB962C8B-B14F-4D97-AF65-F5344CB8AC3E}">
        <p14:creationId xmlns:p14="http://schemas.microsoft.com/office/powerpoint/2010/main" val="66148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EE7ACD-2DE3-4B5D-8B7F-0A96453B688A}" type="slidenum">
              <a:rPr lang="en-US" smtClean="0"/>
              <a:t>3</a:t>
            </a:fld>
            <a:endParaRPr lang="en-US"/>
          </a:p>
        </p:txBody>
      </p:sp>
    </p:spTree>
    <p:extLst>
      <p:ext uri="{BB962C8B-B14F-4D97-AF65-F5344CB8AC3E}">
        <p14:creationId xmlns:p14="http://schemas.microsoft.com/office/powerpoint/2010/main" val="1175427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2C0020-4157-4572-A1D2-6020CB83DBBA}"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FAA76-AC39-4FA6-BDA4-680767F80C6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8646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082C0020-4157-4572-A1D2-6020CB83DBBA}" type="datetimeFigureOut">
              <a:rPr lang="en-US" smtClean="0"/>
              <a:t>11/22/2019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3FAA76-AC39-4FA6-BDA4-680767F80C69}" type="slidenum">
              <a:rPr lang="en-US" smtClean="0"/>
              <a:t>‹#›</a:t>
            </a:fld>
            <a:endParaRPr lang="en-US"/>
          </a:p>
        </p:txBody>
      </p:sp>
    </p:spTree>
    <p:extLst>
      <p:ext uri="{BB962C8B-B14F-4D97-AF65-F5344CB8AC3E}">
        <p14:creationId xmlns:p14="http://schemas.microsoft.com/office/powerpoint/2010/main" val="26529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2C0020-4157-4572-A1D2-6020CB83DBBA}"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FAA76-AC39-4FA6-BDA4-680767F80C69}" type="slidenum">
              <a:rPr lang="en-US" smtClean="0"/>
              <a:t>‹#›</a:t>
            </a:fld>
            <a:endParaRPr lang="en-US"/>
          </a:p>
        </p:txBody>
      </p:sp>
    </p:spTree>
    <p:extLst>
      <p:ext uri="{BB962C8B-B14F-4D97-AF65-F5344CB8AC3E}">
        <p14:creationId xmlns:p14="http://schemas.microsoft.com/office/powerpoint/2010/main" val="705978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2C0020-4157-4572-A1D2-6020CB83DBBA}"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FAA76-AC39-4FA6-BDA4-680767F80C69}"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93700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2C0020-4157-4572-A1D2-6020CB83DBBA}"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FAA76-AC39-4FA6-BDA4-680767F80C69}" type="slidenum">
              <a:rPr lang="en-US" smtClean="0"/>
              <a:t>‹#›</a:t>
            </a:fld>
            <a:endParaRPr lang="en-US"/>
          </a:p>
        </p:txBody>
      </p:sp>
    </p:spTree>
    <p:extLst>
      <p:ext uri="{BB962C8B-B14F-4D97-AF65-F5344CB8AC3E}">
        <p14:creationId xmlns:p14="http://schemas.microsoft.com/office/powerpoint/2010/main" val="3090447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2C0020-4157-4572-A1D2-6020CB83DBBA}"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FAA76-AC39-4FA6-BDA4-680767F80C69}"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88390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2C0020-4157-4572-A1D2-6020CB83DBBA}"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FAA76-AC39-4FA6-BDA4-680767F80C69}" type="slidenum">
              <a:rPr lang="en-US" smtClean="0"/>
              <a:t>‹#›</a:t>
            </a:fld>
            <a:endParaRPr lang="en-US"/>
          </a:p>
        </p:txBody>
      </p:sp>
    </p:spTree>
    <p:extLst>
      <p:ext uri="{BB962C8B-B14F-4D97-AF65-F5344CB8AC3E}">
        <p14:creationId xmlns:p14="http://schemas.microsoft.com/office/powerpoint/2010/main" val="1964519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2C0020-4157-4572-A1D2-6020CB83DBBA}"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FAA76-AC39-4FA6-BDA4-680767F80C69}" type="slidenum">
              <a:rPr lang="en-US" smtClean="0"/>
              <a:t>‹#›</a:t>
            </a:fld>
            <a:endParaRPr lang="en-US"/>
          </a:p>
        </p:txBody>
      </p:sp>
    </p:spTree>
    <p:extLst>
      <p:ext uri="{BB962C8B-B14F-4D97-AF65-F5344CB8AC3E}">
        <p14:creationId xmlns:p14="http://schemas.microsoft.com/office/powerpoint/2010/main" val="3228816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2C0020-4157-4572-A1D2-6020CB83DBBA}"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FAA76-AC39-4FA6-BDA4-680767F80C69}" type="slidenum">
              <a:rPr lang="en-US" smtClean="0"/>
              <a:t>‹#›</a:t>
            </a:fld>
            <a:endParaRPr lang="en-US"/>
          </a:p>
        </p:txBody>
      </p:sp>
    </p:spTree>
    <p:extLst>
      <p:ext uri="{BB962C8B-B14F-4D97-AF65-F5344CB8AC3E}">
        <p14:creationId xmlns:p14="http://schemas.microsoft.com/office/powerpoint/2010/main" val="192392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2C0020-4157-4572-A1D2-6020CB83DBBA}"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FAA76-AC39-4FA6-BDA4-680767F80C69}" type="slidenum">
              <a:rPr lang="en-US" smtClean="0"/>
              <a:t>‹#›</a:t>
            </a:fld>
            <a:endParaRPr lang="en-US"/>
          </a:p>
        </p:txBody>
      </p:sp>
    </p:spTree>
    <p:extLst>
      <p:ext uri="{BB962C8B-B14F-4D97-AF65-F5344CB8AC3E}">
        <p14:creationId xmlns:p14="http://schemas.microsoft.com/office/powerpoint/2010/main" val="396879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2C0020-4157-4572-A1D2-6020CB83DBBA}"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FAA76-AC39-4FA6-BDA4-680767F80C69}" type="slidenum">
              <a:rPr lang="en-US" smtClean="0"/>
              <a:t>‹#›</a:t>
            </a:fld>
            <a:endParaRPr lang="en-US"/>
          </a:p>
        </p:txBody>
      </p:sp>
    </p:spTree>
    <p:extLst>
      <p:ext uri="{BB962C8B-B14F-4D97-AF65-F5344CB8AC3E}">
        <p14:creationId xmlns:p14="http://schemas.microsoft.com/office/powerpoint/2010/main" val="119280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2C0020-4157-4572-A1D2-6020CB83DBBA}"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FAA76-AC39-4FA6-BDA4-680767F80C69}" type="slidenum">
              <a:rPr lang="en-US" smtClean="0"/>
              <a:t>‹#›</a:t>
            </a:fld>
            <a:endParaRPr lang="en-US"/>
          </a:p>
        </p:txBody>
      </p:sp>
    </p:spTree>
    <p:extLst>
      <p:ext uri="{BB962C8B-B14F-4D97-AF65-F5344CB8AC3E}">
        <p14:creationId xmlns:p14="http://schemas.microsoft.com/office/powerpoint/2010/main" val="27474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2C0020-4157-4572-A1D2-6020CB83DBBA}" type="datetimeFigureOut">
              <a:rPr lang="en-US" smtClean="0"/>
              <a:t>11/22/2019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3FAA76-AC39-4FA6-BDA4-680767F80C69}" type="slidenum">
              <a:rPr lang="en-US" smtClean="0"/>
              <a:t>‹#›</a:t>
            </a:fld>
            <a:endParaRPr lang="en-US"/>
          </a:p>
        </p:txBody>
      </p:sp>
    </p:spTree>
    <p:extLst>
      <p:ext uri="{BB962C8B-B14F-4D97-AF65-F5344CB8AC3E}">
        <p14:creationId xmlns:p14="http://schemas.microsoft.com/office/powerpoint/2010/main" val="3628012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2C0020-4157-4572-A1D2-6020CB83DBBA}" type="datetimeFigureOut">
              <a:rPr lang="en-US" smtClean="0"/>
              <a:t>11/22/2019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3FAA76-AC39-4FA6-BDA4-680767F80C69}" type="slidenum">
              <a:rPr lang="en-US" smtClean="0"/>
              <a:t>‹#›</a:t>
            </a:fld>
            <a:endParaRPr lang="en-US"/>
          </a:p>
        </p:txBody>
      </p:sp>
    </p:spTree>
    <p:extLst>
      <p:ext uri="{BB962C8B-B14F-4D97-AF65-F5344CB8AC3E}">
        <p14:creationId xmlns:p14="http://schemas.microsoft.com/office/powerpoint/2010/main" val="2852878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C0020-4157-4572-A1D2-6020CB83DBBA}" type="datetimeFigureOut">
              <a:rPr lang="en-US" smtClean="0"/>
              <a:t>11/22/2019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3FAA76-AC39-4FA6-BDA4-680767F80C69}" type="slidenum">
              <a:rPr lang="en-US" smtClean="0"/>
              <a:t>‹#›</a:t>
            </a:fld>
            <a:endParaRPr lang="en-US"/>
          </a:p>
        </p:txBody>
      </p:sp>
    </p:spTree>
    <p:extLst>
      <p:ext uri="{BB962C8B-B14F-4D97-AF65-F5344CB8AC3E}">
        <p14:creationId xmlns:p14="http://schemas.microsoft.com/office/powerpoint/2010/main" val="60184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C0020-4157-4572-A1D2-6020CB83DBBA}"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FAA76-AC39-4FA6-BDA4-680767F80C69}" type="slidenum">
              <a:rPr lang="en-US" smtClean="0"/>
              <a:t>‹#›</a:t>
            </a:fld>
            <a:endParaRPr lang="en-US"/>
          </a:p>
        </p:txBody>
      </p:sp>
    </p:spTree>
    <p:extLst>
      <p:ext uri="{BB962C8B-B14F-4D97-AF65-F5344CB8AC3E}">
        <p14:creationId xmlns:p14="http://schemas.microsoft.com/office/powerpoint/2010/main" val="324779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C0020-4157-4572-A1D2-6020CB83DBBA}"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FAA76-AC39-4FA6-BDA4-680767F80C69}" type="slidenum">
              <a:rPr lang="en-US" smtClean="0"/>
              <a:t>‹#›</a:t>
            </a:fld>
            <a:endParaRPr lang="en-US"/>
          </a:p>
        </p:txBody>
      </p:sp>
    </p:spTree>
    <p:extLst>
      <p:ext uri="{BB962C8B-B14F-4D97-AF65-F5344CB8AC3E}">
        <p14:creationId xmlns:p14="http://schemas.microsoft.com/office/powerpoint/2010/main" val="3531368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82C0020-4157-4572-A1D2-6020CB83DBBA}" type="datetimeFigureOut">
              <a:rPr lang="en-US" smtClean="0"/>
              <a:t>11/22/2019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43FAA76-AC39-4FA6-BDA4-680767F80C69}" type="slidenum">
              <a:rPr lang="en-US" smtClean="0"/>
              <a:t>‹#›</a:t>
            </a:fld>
            <a:endParaRPr lang="en-US"/>
          </a:p>
        </p:txBody>
      </p:sp>
    </p:spTree>
    <p:extLst>
      <p:ext uri="{BB962C8B-B14F-4D97-AF65-F5344CB8AC3E}">
        <p14:creationId xmlns:p14="http://schemas.microsoft.com/office/powerpoint/2010/main" val="3413149955"/>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healthysf.org/bdi/outcomes/zipmap.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8001000" cy="1539816"/>
          </a:xfrm>
        </p:spPr>
        <p:txBody>
          <a:bodyPr>
            <a:normAutofit fontScale="90000"/>
          </a:bodyPr>
          <a:lstStyle/>
          <a:p>
            <a:r>
              <a:rPr lang="en-US" dirty="0" smtClean="0"/>
              <a:t>Coffee shop </a:t>
            </a:r>
            <a:br>
              <a:rPr lang="en-US" dirty="0" smtClean="0"/>
            </a:br>
            <a:r>
              <a:rPr lang="en-US" dirty="0" smtClean="0"/>
              <a:t>Clustering</a:t>
            </a:r>
            <a:endParaRPr lang="en-US" dirty="0"/>
          </a:p>
        </p:txBody>
      </p:sp>
      <p:sp>
        <p:nvSpPr>
          <p:cNvPr id="3" name="Subtitle 2"/>
          <p:cNvSpPr>
            <a:spLocks noGrp="1"/>
          </p:cNvSpPr>
          <p:nvPr>
            <p:ph type="subTitle" idx="1"/>
          </p:nvPr>
        </p:nvSpPr>
        <p:spPr>
          <a:xfrm>
            <a:off x="684212" y="2618916"/>
            <a:ext cx="6400800" cy="1947333"/>
          </a:xfrm>
        </p:spPr>
        <p:txBody>
          <a:bodyPr/>
          <a:lstStyle/>
          <a:p>
            <a:r>
              <a:rPr lang="en-US" dirty="0" smtClean="0"/>
              <a:t>By: </a:t>
            </a:r>
            <a:r>
              <a:rPr lang="en-US" dirty="0" err="1" smtClean="0"/>
              <a:t>Dimitar</a:t>
            </a:r>
            <a:r>
              <a:rPr lang="en-US" dirty="0" smtClean="0"/>
              <a:t> </a:t>
            </a:r>
            <a:r>
              <a:rPr lang="en-US" dirty="0" err="1" smtClean="0"/>
              <a:t>Kumenov</a:t>
            </a:r>
            <a:r>
              <a:rPr lang="en-US" smtClean="0"/>
              <a:t/>
            </a:r>
            <a:br>
              <a:rPr lang="en-US" smtClean="0"/>
            </a:br>
            <a:r>
              <a:rPr lang="en-US" smtClean="0"/>
              <a:t>22.11.2019</a:t>
            </a:r>
            <a:endParaRPr lang="en-US" dirty="0"/>
          </a:p>
        </p:txBody>
      </p:sp>
    </p:spTree>
    <p:extLst>
      <p:ext uri="{BB962C8B-B14F-4D97-AF65-F5344CB8AC3E}">
        <p14:creationId xmlns:p14="http://schemas.microsoft.com/office/powerpoint/2010/main" val="1412244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297" y="514046"/>
            <a:ext cx="8534400" cy="1507067"/>
          </a:xfrm>
        </p:spPr>
        <p:txBody>
          <a:bodyPr/>
          <a:lstStyle/>
          <a:p>
            <a:r>
              <a:rPr lang="en-US" dirty="0" smtClean="0"/>
              <a:t>Conclusion</a:t>
            </a:r>
            <a:endParaRPr lang="en-US" dirty="0"/>
          </a:p>
        </p:txBody>
      </p:sp>
      <p:sp>
        <p:nvSpPr>
          <p:cNvPr id="3" name="Content Placeholder 2"/>
          <p:cNvSpPr>
            <a:spLocks noGrp="1"/>
          </p:cNvSpPr>
          <p:nvPr>
            <p:ph idx="1"/>
          </p:nvPr>
        </p:nvSpPr>
        <p:spPr>
          <a:xfrm>
            <a:off x="553582" y="1719943"/>
            <a:ext cx="8534400" cy="1175657"/>
          </a:xfrm>
        </p:spPr>
        <p:txBody>
          <a:bodyPr/>
          <a:lstStyle/>
          <a:p>
            <a:pPr marL="457200" lvl="1" indent="0">
              <a:buNone/>
            </a:pPr>
            <a:r>
              <a:rPr lang="en-US" dirty="0" smtClean="0"/>
              <a:t>We choose the cluster 3 from which will be recommended a neighborhood for the new coffee shop .</a:t>
            </a:r>
            <a:endParaRPr lang="en-US" dirty="0"/>
          </a:p>
        </p:txBody>
      </p:sp>
      <p:pic>
        <p:nvPicPr>
          <p:cNvPr id="4" name="Picture 3"/>
          <p:cNvPicPr>
            <a:picLocks noChangeAspect="1"/>
          </p:cNvPicPr>
          <p:nvPr/>
        </p:nvPicPr>
        <p:blipFill>
          <a:blip r:embed="rId2"/>
          <a:stretch>
            <a:fillRect/>
          </a:stretch>
        </p:blipFill>
        <p:spPr>
          <a:xfrm>
            <a:off x="374197" y="3087084"/>
            <a:ext cx="11487150" cy="2028825"/>
          </a:xfrm>
          <a:prstGeom prst="rect">
            <a:avLst/>
          </a:prstGeom>
        </p:spPr>
      </p:pic>
    </p:spTree>
    <p:extLst>
      <p:ext uri="{BB962C8B-B14F-4D97-AF65-F5344CB8AC3E}">
        <p14:creationId xmlns:p14="http://schemas.microsoft.com/office/powerpoint/2010/main" val="1917125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8534400" cy="935966"/>
          </a:xfrm>
        </p:spPr>
        <p:txBody>
          <a:bodyPr/>
          <a:lstStyle/>
          <a:p>
            <a:r>
              <a:rPr lang="en-US" dirty="0" smtClean="0"/>
              <a:t>DEFNITION OF THE Problem</a:t>
            </a:r>
            <a:endParaRPr lang="en-US" dirty="0"/>
          </a:p>
        </p:txBody>
      </p:sp>
      <p:sp>
        <p:nvSpPr>
          <p:cNvPr id="4" name="TextBox 3"/>
          <p:cNvSpPr txBox="1"/>
          <p:nvPr/>
        </p:nvSpPr>
        <p:spPr>
          <a:xfrm>
            <a:off x="816429" y="2090057"/>
            <a:ext cx="8937171" cy="923330"/>
          </a:xfrm>
          <a:prstGeom prst="rect">
            <a:avLst/>
          </a:prstGeom>
          <a:noFill/>
        </p:spPr>
        <p:txBody>
          <a:bodyPr wrap="square" rtlCol="0">
            <a:spAutoFit/>
          </a:bodyPr>
          <a:lstStyle/>
          <a:p>
            <a:r>
              <a:rPr lang="en-US" dirty="0" smtClean="0"/>
              <a:t>A business owner wants to open a new coffee shop in San Francisco. </a:t>
            </a:r>
          </a:p>
          <a:p>
            <a:endParaRPr lang="en-US" dirty="0"/>
          </a:p>
          <a:p>
            <a:r>
              <a:rPr lang="en-US" dirty="0" smtClean="0"/>
              <a:t>He wants to be recommended which is the most suitable neighborhood.</a:t>
            </a:r>
            <a:endParaRPr lang="en-US" dirty="0"/>
          </a:p>
        </p:txBody>
      </p:sp>
      <p:pic>
        <p:nvPicPr>
          <p:cNvPr id="1026" name="Picture 2" descr="best location for a coffee sh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429" y="3481677"/>
            <a:ext cx="4755294" cy="3170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328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220132"/>
            <a:ext cx="8534400" cy="1507067"/>
          </a:xfrm>
        </p:spPr>
        <p:txBody>
          <a:bodyPr/>
          <a:lstStyle/>
          <a:p>
            <a:r>
              <a:rPr lang="en-US" dirty="0" smtClean="0"/>
              <a:t>SOLUTION</a:t>
            </a:r>
            <a:endParaRPr lang="en-US" dirty="0"/>
          </a:p>
        </p:txBody>
      </p:sp>
      <p:sp>
        <p:nvSpPr>
          <p:cNvPr id="4" name="TextBox 3"/>
          <p:cNvSpPr txBox="1"/>
          <p:nvPr/>
        </p:nvSpPr>
        <p:spPr>
          <a:xfrm>
            <a:off x="531812" y="1727199"/>
            <a:ext cx="8808131" cy="923330"/>
          </a:xfrm>
          <a:prstGeom prst="rect">
            <a:avLst/>
          </a:prstGeom>
          <a:noFill/>
        </p:spPr>
        <p:txBody>
          <a:bodyPr wrap="square" rtlCol="0">
            <a:spAutoFit/>
          </a:bodyPr>
          <a:lstStyle/>
          <a:p>
            <a:r>
              <a:rPr lang="en-US" dirty="0" smtClean="0"/>
              <a:t>The proposed solution is to gather the needed data about neighborhoods in the city and the data about all coffee shops in them. After this we will cluster the neighborhoods and we will chose the best one based on a criteria.</a:t>
            </a:r>
            <a:endParaRPr lang="en-US" dirty="0"/>
          </a:p>
        </p:txBody>
      </p:sp>
    </p:spTree>
    <p:extLst>
      <p:ext uri="{BB962C8B-B14F-4D97-AF65-F5344CB8AC3E}">
        <p14:creationId xmlns:p14="http://schemas.microsoft.com/office/powerpoint/2010/main" val="181522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555" y="241904"/>
            <a:ext cx="8534400" cy="1507067"/>
          </a:xfrm>
        </p:spPr>
        <p:txBody>
          <a:bodyPr/>
          <a:lstStyle/>
          <a:p>
            <a:r>
              <a:rPr lang="en-US" dirty="0" smtClean="0"/>
              <a:t>Web scraping data about neighborhoods</a:t>
            </a:r>
            <a:endParaRPr lang="en-US" dirty="0"/>
          </a:p>
        </p:txBody>
      </p:sp>
      <p:sp>
        <p:nvSpPr>
          <p:cNvPr id="4" name="TextBox 3"/>
          <p:cNvSpPr txBox="1"/>
          <p:nvPr/>
        </p:nvSpPr>
        <p:spPr>
          <a:xfrm>
            <a:off x="729343" y="1839686"/>
            <a:ext cx="9655628" cy="923330"/>
          </a:xfrm>
          <a:prstGeom prst="rect">
            <a:avLst/>
          </a:prstGeom>
          <a:noFill/>
        </p:spPr>
        <p:txBody>
          <a:bodyPr wrap="square" rtlCol="0">
            <a:spAutoFit/>
          </a:bodyPr>
          <a:lstStyle/>
          <a:p>
            <a:r>
              <a:rPr lang="en-US" dirty="0" smtClean="0"/>
              <a:t>Web page : </a:t>
            </a:r>
            <a:r>
              <a:rPr lang="en-US" dirty="0" smtClean="0">
                <a:hlinkClick r:id="rId2"/>
              </a:rPr>
              <a:t>http://www.healthysf.org/bdi/outcomes/zipmap.htm</a:t>
            </a:r>
            <a:endParaRPr lang="en-US" dirty="0" smtClean="0"/>
          </a:p>
          <a:p>
            <a:endParaRPr lang="en-US" dirty="0"/>
          </a:p>
          <a:p>
            <a:r>
              <a:rPr lang="en-US" dirty="0" smtClean="0"/>
              <a:t>Look of the data</a:t>
            </a:r>
            <a:endParaRPr lang="en-US" dirty="0"/>
          </a:p>
        </p:txBody>
      </p:sp>
      <p:pic>
        <p:nvPicPr>
          <p:cNvPr id="5" name="Picture 4"/>
          <p:cNvPicPr>
            <a:picLocks noChangeAspect="1"/>
          </p:cNvPicPr>
          <p:nvPr/>
        </p:nvPicPr>
        <p:blipFill>
          <a:blip r:embed="rId3"/>
          <a:stretch>
            <a:fillRect/>
          </a:stretch>
        </p:blipFill>
        <p:spPr>
          <a:xfrm>
            <a:off x="830716" y="2963635"/>
            <a:ext cx="6528027" cy="3366891"/>
          </a:xfrm>
          <a:prstGeom prst="rect">
            <a:avLst/>
          </a:prstGeom>
        </p:spPr>
      </p:pic>
    </p:spTree>
    <p:extLst>
      <p:ext uri="{BB962C8B-B14F-4D97-AF65-F5344CB8AC3E}">
        <p14:creationId xmlns:p14="http://schemas.microsoft.com/office/powerpoint/2010/main" val="59430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111275"/>
            <a:ext cx="8534400" cy="1507067"/>
          </a:xfrm>
        </p:spPr>
        <p:txBody>
          <a:bodyPr/>
          <a:lstStyle/>
          <a:p>
            <a:r>
              <a:rPr lang="en-US" dirty="0" smtClean="0"/>
              <a:t>Adding geo coordinates</a:t>
            </a:r>
            <a:endParaRPr lang="en-US" dirty="0"/>
          </a:p>
        </p:txBody>
      </p:sp>
      <p:pic>
        <p:nvPicPr>
          <p:cNvPr id="4" name="Picture 3"/>
          <p:cNvPicPr>
            <a:picLocks noChangeAspect="1"/>
          </p:cNvPicPr>
          <p:nvPr/>
        </p:nvPicPr>
        <p:blipFill>
          <a:blip r:embed="rId2"/>
          <a:stretch>
            <a:fillRect/>
          </a:stretch>
        </p:blipFill>
        <p:spPr>
          <a:xfrm>
            <a:off x="825272" y="2082572"/>
            <a:ext cx="8066128" cy="3011942"/>
          </a:xfrm>
          <a:prstGeom prst="rect">
            <a:avLst/>
          </a:prstGeom>
        </p:spPr>
      </p:pic>
    </p:spTree>
    <p:extLst>
      <p:ext uri="{BB962C8B-B14F-4D97-AF65-F5344CB8AC3E}">
        <p14:creationId xmlns:p14="http://schemas.microsoft.com/office/powerpoint/2010/main" val="1386002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784" y="677332"/>
            <a:ext cx="8534400" cy="1507067"/>
          </a:xfrm>
        </p:spPr>
        <p:txBody>
          <a:bodyPr/>
          <a:lstStyle/>
          <a:p>
            <a:r>
              <a:rPr lang="en-US" dirty="0" smtClean="0"/>
              <a:t>Get coffee shops data from foursquare</a:t>
            </a:r>
            <a:endParaRPr lang="en-US" dirty="0"/>
          </a:p>
        </p:txBody>
      </p:sp>
      <p:pic>
        <p:nvPicPr>
          <p:cNvPr id="4" name="Picture 3"/>
          <p:cNvPicPr>
            <a:picLocks noChangeAspect="1"/>
          </p:cNvPicPr>
          <p:nvPr/>
        </p:nvPicPr>
        <p:blipFill>
          <a:blip r:embed="rId2"/>
          <a:stretch>
            <a:fillRect/>
          </a:stretch>
        </p:blipFill>
        <p:spPr>
          <a:xfrm>
            <a:off x="277585" y="2404382"/>
            <a:ext cx="11642165" cy="2156732"/>
          </a:xfrm>
          <a:prstGeom prst="rect">
            <a:avLst/>
          </a:prstGeom>
        </p:spPr>
      </p:pic>
    </p:spTree>
    <p:extLst>
      <p:ext uri="{BB962C8B-B14F-4D97-AF65-F5344CB8AC3E}">
        <p14:creationId xmlns:p14="http://schemas.microsoft.com/office/powerpoint/2010/main" val="3171125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498" y="546703"/>
            <a:ext cx="8534400" cy="1507067"/>
          </a:xfrm>
        </p:spPr>
        <p:txBody>
          <a:bodyPr/>
          <a:lstStyle/>
          <a:p>
            <a:r>
              <a:rPr lang="en-US" dirty="0" smtClean="0"/>
              <a:t>Plotting the neighborhoods which have </a:t>
            </a:r>
            <a:r>
              <a:rPr lang="en-US" dirty="0" err="1" smtClean="0"/>
              <a:t>coffe</a:t>
            </a:r>
            <a:r>
              <a:rPr lang="en-US" dirty="0" smtClean="0"/>
              <a:t> shops</a:t>
            </a:r>
            <a:endParaRPr lang="en-US" dirty="0"/>
          </a:p>
        </p:txBody>
      </p:sp>
      <p:pic>
        <p:nvPicPr>
          <p:cNvPr id="4" name="Picture 3"/>
          <p:cNvPicPr>
            <a:picLocks noChangeAspect="1"/>
          </p:cNvPicPr>
          <p:nvPr/>
        </p:nvPicPr>
        <p:blipFill>
          <a:blip r:embed="rId2"/>
          <a:stretch>
            <a:fillRect/>
          </a:stretch>
        </p:blipFill>
        <p:spPr>
          <a:xfrm>
            <a:off x="466498" y="2053770"/>
            <a:ext cx="8404452" cy="4476355"/>
          </a:xfrm>
          <a:prstGeom prst="rect">
            <a:avLst/>
          </a:prstGeom>
        </p:spPr>
      </p:pic>
    </p:spTree>
    <p:extLst>
      <p:ext uri="{BB962C8B-B14F-4D97-AF65-F5344CB8AC3E}">
        <p14:creationId xmlns:p14="http://schemas.microsoft.com/office/powerpoint/2010/main" val="2700800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764417"/>
            <a:ext cx="8534400" cy="1507067"/>
          </a:xfrm>
        </p:spPr>
        <p:txBody>
          <a:bodyPr/>
          <a:lstStyle/>
          <a:p>
            <a:r>
              <a:rPr lang="en-US" dirty="0"/>
              <a:t>Clustering the neighborhoods.</a:t>
            </a:r>
            <a:br>
              <a:rPr lang="en-US" dirty="0"/>
            </a:br>
            <a:endParaRPr lang="en-US" dirty="0"/>
          </a:p>
        </p:txBody>
      </p:sp>
      <p:pic>
        <p:nvPicPr>
          <p:cNvPr id="5" name="Picture 4"/>
          <p:cNvPicPr>
            <a:picLocks noChangeAspect="1"/>
          </p:cNvPicPr>
          <p:nvPr/>
        </p:nvPicPr>
        <p:blipFill>
          <a:blip r:embed="rId2"/>
          <a:stretch>
            <a:fillRect/>
          </a:stretch>
        </p:blipFill>
        <p:spPr>
          <a:xfrm>
            <a:off x="515710" y="1937657"/>
            <a:ext cx="11182350" cy="4267200"/>
          </a:xfrm>
          <a:prstGeom prst="rect">
            <a:avLst/>
          </a:prstGeom>
        </p:spPr>
      </p:pic>
    </p:spTree>
    <p:extLst>
      <p:ext uri="{BB962C8B-B14F-4D97-AF65-F5344CB8AC3E}">
        <p14:creationId xmlns:p14="http://schemas.microsoft.com/office/powerpoint/2010/main" val="173919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240" y="372532"/>
            <a:ext cx="8534400" cy="1507067"/>
          </a:xfrm>
        </p:spPr>
        <p:txBody>
          <a:bodyPr/>
          <a:lstStyle/>
          <a:p>
            <a:r>
              <a:rPr lang="en-US" dirty="0" smtClean="0"/>
              <a:t>Map clustered neighborhoods</a:t>
            </a:r>
            <a:endParaRPr lang="en-US" dirty="0"/>
          </a:p>
        </p:txBody>
      </p:sp>
      <p:pic>
        <p:nvPicPr>
          <p:cNvPr id="4" name="Picture 3"/>
          <p:cNvPicPr>
            <a:picLocks noChangeAspect="1"/>
          </p:cNvPicPr>
          <p:nvPr/>
        </p:nvPicPr>
        <p:blipFill>
          <a:blip r:embed="rId2"/>
          <a:stretch>
            <a:fillRect/>
          </a:stretch>
        </p:blipFill>
        <p:spPr>
          <a:xfrm>
            <a:off x="586240" y="1713862"/>
            <a:ext cx="6847114" cy="4787630"/>
          </a:xfrm>
          <a:prstGeom prst="rect">
            <a:avLst/>
          </a:prstGeom>
        </p:spPr>
      </p:pic>
    </p:spTree>
    <p:extLst>
      <p:ext uri="{BB962C8B-B14F-4D97-AF65-F5344CB8AC3E}">
        <p14:creationId xmlns:p14="http://schemas.microsoft.com/office/powerpoint/2010/main" val="318818290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22</TotalTime>
  <Words>138</Words>
  <Application>Microsoft Office PowerPoint</Application>
  <PresentationFormat>Widescreen</PresentationFormat>
  <Paragraphs>20</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Century Gothic</vt:lpstr>
      <vt:lpstr>Wingdings 3</vt:lpstr>
      <vt:lpstr>Slice</vt:lpstr>
      <vt:lpstr>Coffee shop  Clustering</vt:lpstr>
      <vt:lpstr>PowerPoint Presentation</vt:lpstr>
      <vt:lpstr>SOLUTION</vt:lpstr>
      <vt:lpstr>Web scraping data about neighborhoods</vt:lpstr>
      <vt:lpstr>Adding geo coordinates</vt:lpstr>
      <vt:lpstr>Get coffee shops data from foursquare</vt:lpstr>
      <vt:lpstr>Plotting the neighborhoods which have coffe shops</vt:lpstr>
      <vt:lpstr>Clustering the neighborhoods. </vt:lpstr>
      <vt:lpstr>Map clustered neighborhoods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 shop  Clustering</dc:title>
  <dc:creator>Windows User</dc:creator>
  <cp:lastModifiedBy>Windows User</cp:lastModifiedBy>
  <cp:revision>7</cp:revision>
  <dcterms:created xsi:type="dcterms:W3CDTF">2019-11-22T21:06:34Z</dcterms:created>
  <dcterms:modified xsi:type="dcterms:W3CDTF">2019-11-22T21:29:49Z</dcterms:modified>
</cp:coreProperties>
</file>