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3" r:id="rId2"/>
    <p:sldId id="264" r:id="rId3"/>
    <p:sldId id="265" r:id="rId4"/>
    <p:sldId id="261" r:id="rId5"/>
    <p:sldId id="266" r:id="rId6"/>
    <p:sldId id="267" r:id="rId7"/>
    <p:sldId id="268" r:id="rId8"/>
    <p:sldId id="269" r:id="rId9"/>
    <p:sldId id="270" r:id="rId10"/>
    <p:sldId id="272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4A63-AC14-4161-829E-271CF90F433C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C95D-E8DF-4894-AC25-5D2A9041068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67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4A63-AC14-4161-829E-271CF90F433C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C95D-E8DF-4894-AC25-5D2A90410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45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4A63-AC14-4161-829E-271CF90F433C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C95D-E8DF-4894-AC25-5D2A90410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05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4A63-AC14-4161-829E-271CF90F433C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C95D-E8DF-4894-AC25-5D2A90410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22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4A63-AC14-4161-829E-271CF90F433C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C95D-E8DF-4894-AC25-5D2A9041068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11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4A63-AC14-4161-829E-271CF90F433C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C95D-E8DF-4894-AC25-5D2A90410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26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4A63-AC14-4161-829E-271CF90F433C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C95D-E8DF-4894-AC25-5D2A90410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5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4A63-AC14-4161-829E-271CF90F433C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C95D-E8DF-4894-AC25-5D2A90410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31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4A63-AC14-4161-829E-271CF90F433C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C95D-E8DF-4894-AC25-5D2A90410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53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604A63-AC14-4161-829E-271CF90F433C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7FC95D-E8DF-4894-AC25-5D2A90410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99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4A63-AC14-4161-829E-271CF90F433C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C95D-E8DF-4894-AC25-5D2A90410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15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604A63-AC14-4161-829E-271CF90F433C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7FC95D-E8DF-4894-AC25-5D2A9041068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1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6EB4318D-9EC2-6AD4-98F0-4C3C4F15EAEB}"/>
              </a:ext>
            </a:extLst>
          </p:cNvPr>
          <p:cNvSpPr txBox="1">
            <a:spLocks/>
          </p:cNvSpPr>
          <p:nvPr/>
        </p:nvSpPr>
        <p:spPr>
          <a:xfrm>
            <a:off x="0" y="1835095"/>
            <a:ext cx="11737365" cy="283569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 Project (Internship)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and Full Stack Web Development</a:t>
            </a: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9B223E9F-3994-C9CC-C978-9134C1F51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076" y="0"/>
            <a:ext cx="9718557" cy="1730284"/>
          </a:xfrm>
          <a:prstGeom prst="rect">
            <a:avLst/>
          </a:prstGeom>
        </p:spPr>
      </p:pic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F06DAE7-DEBA-0B6C-4857-4FBA4C39B1A5}"/>
              </a:ext>
            </a:extLst>
          </p:cNvPr>
          <p:cNvSpPr txBox="1">
            <a:spLocks/>
          </p:cNvSpPr>
          <p:nvPr/>
        </p:nvSpPr>
        <p:spPr>
          <a:xfrm>
            <a:off x="7993587" y="4382513"/>
            <a:ext cx="3522553" cy="163422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K. Shivani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no: 20B61A6622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Branch: CSE(AIML)-4A</a:t>
            </a:r>
          </a:p>
        </p:txBody>
      </p:sp>
    </p:spTree>
    <p:extLst>
      <p:ext uri="{BB962C8B-B14F-4D97-AF65-F5344CB8AC3E}">
        <p14:creationId xmlns:p14="http://schemas.microsoft.com/office/powerpoint/2010/main" val="3619028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1474-A1B8-F47C-E9EB-A66FA563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89F40-88F8-5C74-0751-5AD55A2C0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endParaRPr lang="en-IN" sz="1600" b="0" i="0" dirty="0">
              <a:solidFill>
                <a:schemeClr val="tx1"/>
              </a:solidFill>
              <a:effectLst/>
              <a:latin typeface="Söhne"/>
            </a:endParaRPr>
          </a:p>
          <a:p>
            <a:pPr>
              <a:lnSpc>
                <a:spcPct val="200000"/>
              </a:lnSpc>
            </a:pP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In conclusion, Rust offers robust systems programming with a safety focus. JavaScript data visualization enables dynamic insights representation. Android debugging and aptitude skills contribute to problem-solving proficiency. Versatile coding skills in HTML, CSS, JavaScript, and Python highlight web development capabilities. Familiarity with Linux, Agile, and GIT reflects a holistic software development understanding. Interview skills and tool proficiency, like JetBrains' IntelliJ IDEA, ensure effective communication and technical competence.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566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31A7-AAEA-DD99-0700-31F3D4C20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085BE-0828-667E-545A-6D0B4D216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8000" dirty="0"/>
              <a:t>         THANK</a:t>
            </a:r>
          </a:p>
          <a:p>
            <a:pPr marL="0" indent="0">
              <a:buNone/>
            </a:pPr>
            <a:r>
              <a:rPr lang="en-IN" sz="8000" dirty="0"/>
              <a:t>            YOU</a:t>
            </a:r>
          </a:p>
        </p:txBody>
      </p:sp>
    </p:spTree>
    <p:extLst>
      <p:ext uri="{BB962C8B-B14F-4D97-AF65-F5344CB8AC3E}">
        <p14:creationId xmlns:p14="http://schemas.microsoft.com/office/powerpoint/2010/main" val="2024087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34A3-6444-B39D-466F-9759ED3B2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73F9D-DB6C-ECD1-4F73-52BFF343C4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Methodology &amp; GIT Version Software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&amp; CSS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programming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 Jet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156E6-790C-7CEF-5B94-043E64095E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Rust Programming Language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using JS Session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Debugging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Aptitude (Logical, Reasoning &amp; Puzzles)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or Programming Skills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 Skills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286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7A92-6CE9-B7BD-87FC-33D63FF8A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507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82217-F781-4832-260F-2E45EFDCC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962"/>
            <a:ext cx="10515600" cy="5191001"/>
          </a:xfrm>
        </p:spPr>
        <p:txBody>
          <a:bodyPr/>
          <a:lstStyle/>
          <a:p>
            <a:pPr algn="l"/>
            <a:endParaRPr lang="en-IN" b="1" i="0" dirty="0">
              <a:effectLst/>
              <a:latin typeface="Söhne"/>
            </a:endParaRPr>
          </a:p>
          <a:p>
            <a:pPr algn="l"/>
            <a:endParaRPr lang="en-IN" b="1" dirty="0">
              <a:latin typeface="Söhne"/>
            </a:endParaRPr>
          </a:p>
          <a:p>
            <a:pPr algn="l"/>
            <a:endParaRPr lang="en-IN" b="1" i="0" dirty="0">
              <a:effectLst/>
              <a:latin typeface="Söhne"/>
            </a:endParaRPr>
          </a:p>
          <a:p>
            <a:pPr marL="0" indent="0" algn="l">
              <a:buNone/>
            </a:pPr>
            <a:r>
              <a:rPr lang="en-IN" b="1" dirty="0">
                <a:latin typeface="Söhne"/>
              </a:rPr>
              <a:t>  </a:t>
            </a:r>
            <a:r>
              <a:rPr lang="en-IN" b="1" i="0" dirty="0">
                <a:effectLst/>
                <a:latin typeface="Söhne"/>
              </a:rPr>
              <a:t>Linux Operating System:</a:t>
            </a:r>
            <a:endParaRPr lang="en-IN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Open-source, Unix-like operating system.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Kernel at its core, with distributions like Ubuntu, Fedora, and CentOS.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Command-line interface (CLI) for system administration.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Multitasking, multiuser, and stable.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910A89-A5DD-806B-F9D6-F742A48F9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743" y="4147413"/>
            <a:ext cx="3093057" cy="202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37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37B4-9F66-A362-B2E9-461B4FA81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01703"/>
            <a:ext cx="9601196" cy="1303867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39F1-8674-56D0-A3E7-33679EF61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algn="l"/>
            <a:endParaRPr lang="en-IN" sz="1600" b="1" i="0" dirty="0">
              <a:effectLst/>
              <a:latin typeface="Söhne"/>
            </a:endParaRPr>
          </a:p>
          <a:p>
            <a:pPr algn="l"/>
            <a:endParaRPr lang="en-IN" sz="1600" b="1" dirty="0">
              <a:latin typeface="Söhne"/>
            </a:endParaRPr>
          </a:p>
          <a:p>
            <a:pPr marL="0" indent="0" algn="l">
              <a:buNone/>
            </a:pPr>
            <a:endParaRPr lang="en-IN" sz="1600" b="1" dirty="0">
              <a:latin typeface="Söhne"/>
            </a:endParaRPr>
          </a:p>
          <a:p>
            <a:pPr marL="0" indent="0" algn="l">
              <a:buNone/>
            </a:pPr>
            <a:r>
              <a:rPr lang="en-IN" sz="1600" b="1" dirty="0">
                <a:latin typeface="Söhne"/>
              </a:rPr>
              <a:t>     </a:t>
            </a:r>
            <a:r>
              <a:rPr lang="en-IN" sz="1600" b="1" i="0" dirty="0">
                <a:effectLst/>
                <a:latin typeface="Söhne"/>
              </a:rPr>
              <a:t>Agile Methodology and GIT Version Software:</a:t>
            </a:r>
            <a:endParaRPr lang="en-IN" sz="16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Söhne"/>
              </a:rPr>
              <a:t>Agile: Iterative and incremental software development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methodoloy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practice that helps  continuous  iteration of development and  breaking down  of project into phases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promotes the sustainable development of develop user and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sponser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work together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developing effective software work on improving over all development process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is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diatributed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version on control system that enables software develop then to have multiple load copies  of project codebase independent of each other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modify file 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workinv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directory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handle content in snapshots, one for each commit and know how to apply back the change in snapshot</a:t>
            </a:r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6130CF-6CC8-8DFD-81ED-70F446E6B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75" y="701703"/>
            <a:ext cx="2798197" cy="2017727"/>
          </a:xfrm>
          <a:prstGeom prst="rect">
            <a:avLst/>
          </a:prstGeom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D22C2149-AAE8-B3A1-DE6C-241B5718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25" y="988900"/>
            <a:ext cx="3029447" cy="163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61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8B5A4-963B-82DF-A2E1-D4218BFE0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C13F8-EBE2-0A86-22A3-4D07EDEF5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b="1" i="0" dirty="0">
                <a:effectLst/>
                <a:latin typeface="Söhne"/>
              </a:rPr>
              <a:t>HTML &amp; CSS:</a:t>
            </a:r>
            <a:endParaRPr lang="en-IN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HTML (Hypertext Markup Language): Standard markup language for creating web pages.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CSS (Cascading Style Sheets): Styles web documents, enhancing layout and presentation.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HTML defines structure, CSS controls appearance.</a:t>
            </a:r>
          </a:p>
          <a:p>
            <a:pPr algn="l"/>
            <a:r>
              <a:rPr lang="en-IN" b="1" i="0" dirty="0">
                <a:effectLst/>
                <a:latin typeface="Söhne"/>
              </a:rPr>
              <a:t>JavaScript:</a:t>
            </a:r>
            <a:endParaRPr lang="en-IN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High-level, interpreted scripting language.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Used for client-side web development.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Enables interactive and dynamic web pages.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Compatible with most browsers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51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89E7-04DB-45C2-E787-F3B2682E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88EA8-9E03-7CF0-CA0E-82E07C1CE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Python Programming: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High-level, versatile programming language.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Emphasizes readability and ease of use.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Extensive standard library.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Widely used in web development, data science, and automation.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Tool Jet: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JetBrains IDEs, including IntelliJ IDEA, PyCharm, and WebStorm.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Supports various programming languages.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Features code navigation, debugging, and version control integration.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573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F18C-839B-B994-9B9A-2EF6BE29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EE32E-075E-15DB-8122-B380418F2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Rust Programming Language: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Systems programming language emphasizing safety.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Zero-cost abstractions without garbage collection.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Memory safety through ownership and borrowing concepts.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Data Visualization using JS Session: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JavaScript libraries like D3.js for data visualization.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Interactive and dynamic charts, graphs, and maps.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Emphasizes conveying insights through visual representation.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1721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313F-2602-EA1C-C9D8-91A584E6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F1713-3A3A-D09C-A782-1BB2EE898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IN" b="1" i="0" dirty="0">
                <a:effectLst/>
                <a:latin typeface="Söhne"/>
              </a:rPr>
              <a:t>Android Debugging:</a:t>
            </a:r>
            <a:endParaRPr lang="en-IN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Debugging tools like Android Studio's debugger.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Logcat for logging and tracing.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Identifying and fixing runtime issues in Android apps.</a:t>
            </a:r>
          </a:p>
          <a:p>
            <a:pPr marL="0" indent="0" algn="l">
              <a:buNone/>
            </a:pPr>
            <a:r>
              <a:rPr lang="en-IN" b="1" i="0" dirty="0">
                <a:effectLst/>
                <a:latin typeface="Söhne"/>
              </a:rPr>
              <a:t>Aptitude (Logical, Reasoning, and Puzzles):</a:t>
            </a:r>
            <a:endParaRPr lang="en-IN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Logical reasoning assesses problem-solving 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Reasoning evaluates logical thinking and decision-making.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Puzzles test critical thinking and pattern recognition.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D5BBF-C836-63B0-7A40-DB0852B75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488" y="2473746"/>
            <a:ext cx="2795546" cy="191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07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04179-1FBD-6E1C-4C92-0DCF637FD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3E949-025F-06EA-B529-A9DEE1FFD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Coding or Programming Skills: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Proficiency in languages like Java, Python, C++.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Problem-solving through algorithms and data structures.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Writing efficient and readable code.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Interview Skills: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Effective communication of technical knowledge.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Problem-solving under pressure.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Showcasing experience and achievements confidently.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8691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144</TotalTime>
  <Words>612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Söhne</vt:lpstr>
      <vt:lpstr>Times New Roman</vt:lpstr>
      <vt:lpstr>Wingdings</vt:lpstr>
      <vt:lpstr>Retrospect</vt:lpstr>
      <vt:lpstr>PowerPoint Presentation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industry oriented summer internship </dc:title>
  <dc:creator>shivani kumenthula</dc:creator>
  <cp:lastModifiedBy>shivani kumenthula</cp:lastModifiedBy>
  <cp:revision>2</cp:revision>
  <dcterms:created xsi:type="dcterms:W3CDTF">2023-11-23T07:58:46Z</dcterms:created>
  <dcterms:modified xsi:type="dcterms:W3CDTF">2023-11-23T17:56:31Z</dcterms:modified>
</cp:coreProperties>
</file>