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E158-3247-47AB-5DEF-8A6AFF2A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663F7-8D6A-3ABD-D53A-FBE3DE446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24279-5E37-B402-DB42-9AC0FCC6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9C8B7-7136-8DE6-369A-14628D60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DD1C-917B-92DD-3993-E1F47DB8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38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4C13-62FF-07BE-CAA0-38EB43E7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AD071-9A83-22DB-92C1-FFF6FA4D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7BD44-B6FB-E486-6041-CA944223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DD84A-BEF4-58DC-C34D-70BBFA76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AFA7-880F-96EB-8313-D772E6E3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484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6BCFF-F7C1-9234-C9AB-F907F42B3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F028C-6ABD-1AA4-E007-9168D4750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3B5ED-A4C1-36F3-59ED-18816893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E0D46-B71C-AABE-0CDD-74851116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3ED5-B7D6-FD9E-B12D-53F48223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2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9933-E451-C21A-16EF-F07F19F1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84-02F4-C84C-925D-4FEB48CA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B394-C225-9C3C-27BE-A6FB99BB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475F-089F-6471-3AF2-BA85C113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425E4-72F1-CA31-D643-2BC60325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2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450-998C-382D-B987-BD403E4F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ED895-2B57-B820-3438-07908505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330A-F391-1F26-9E23-C1E1EA98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62D8-DAE2-8535-7862-69EFCC16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913D9-C522-4904-6BF5-5CBA592F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1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65B2-CCAE-587B-9676-65B5125E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8047-4FB7-B878-4FCA-E50575497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C4839-3546-8F47-49EE-DDC131CA2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E829-4B49-8EB8-30DB-D206C84E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96FF-C5E1-321C-F951-477BAA17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40FC1-28E5-735B-36D4-5FFDA53E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28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CBE8-8B4C-F0FC-1B10-E708F328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F6B95-52F4-FE3A-8454-EF3145576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6B1B-3A01-6E78-735D-91A26A1E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D0928-B33B-3D87-C52D-42A7BA299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6D19-5788-1919-475F-E2FC71F9B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AB9856-679D-6D12-9397-5717E195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D4567-C8D6-8AC1-3EE4-A64AA5F0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45BF7-02C8-8B85-98B5-80E3FA79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9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A701-75E4-084C-D83F-8856F0E4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AF374-AB05-0E2A-CA6D-0C0BB3B1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A0367-305A-C8E5-8173-ED40AEF5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1987C-34F3-8302-ABB5-14C7606F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16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245C5F-8292-F2B7-D1A6-FF6E64FD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7CD50-3F06-543D-B3CF-5A876158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A1813-C443-9A2A-13A8-171C6120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ACC7-350B-8206-F988-D6EF86D3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A0BE-4903-A001-8D7E-28F9C272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A0B0D-FDBD-4FA4-1083-2139A2DB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B5791-C2B4-0C47-CDD9-20DA00F0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9240-D031-7768-0061-4C1DEF48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1BF24-DF8C-4E38-ED24-055AF691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0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8A4B-FB4C-12AF-BB00-A0A5F39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4CB22-5DDA-F677-82F4-7A6C5279F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E2199-9999-CE69-06CA-93DB8353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6286E-BA49-059A-6CB7-AB0570E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5A6B2-004C-C72A-D959-B2235BBC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505DF-737F-8D22-A76D-68D71D24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8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8810-6723-10BA-7A8C-A7F01CDB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22FCE-FA7D-3BE0-D7ED-98B6D65A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6B56C-E53B-009D-1A99-909B96797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16955-2739-4F62-80F8-05C68951CC83}" type="datetimeFigureOut">
              <a:rPr lang="en-IN" smtClean="0"/>
              <a:t>19-05-2023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C759E-B970-7B90-0868-36CB7D982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49AE-8AA9-0895-66B7-C206B82C7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B9A8-3A9F-4287-AC7C-A6BB46CC9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49C1-D255-B73F-49D4-83CFBFB9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/>
            </a:br>
            <a:r>
              <a:rPr lang="en-IN"/>
              <a:t>day-6</a:t>
            </a:r>
            <a:br>
              <a:rPr lang="en-IN"/>
            </a:br>
            <a:r>
              <a:rPr lang="en-IN"/>
              <a:t>https://shivaniblog4.wordpress.com/</a:t>
            </a:r>
          </a:p>
        </p:txBody>
      </p:sp>
    </p:spTree>
    <p:extLst>
      <p:ext uri="{BB962C8B-B14F-4D97-AF65-F5344CB8AC3E}">
        <p14:creationId xmlns:p14="http://schemas.microsoft.com/office/powerpoint/2010/main" val="1576970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day-6 https://shivaniblog4.wordpress.com/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day-6 https://shivaniblog4.wordpress.com/</dc:title>
  <dc:creator>919347339145</dc:creator>
  <cp:lastModifiedBy>919347339145</cp:lastModifiedBy>
  <cp:revision>1</cp:revision>
  <dcterms:created xsi:type="dcterms:W3CDTF">2023-05-19T09:56:12Z</dcterms:created>
  <dcterms:modified xsi:type="dcterms:W3CDTF">2023-05-19T09:58:57Z</dcterms:modified>
</cp:coreProperties>
</file>