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E2BC67-00DF-414A-BCFD-26C6F761CB7D}"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61AA20-9794-45E2-8D26-1926A3E4DE3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358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E2BC67-00DF-414A-BCFD-26C6F761CB7D}"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61AA20-9794-45E2-8D26-1926A3E4DE36}" type="slidenum">
              <a:rPr lang="en-IN" smtClean="0"/>
              <a:t>‹#›</a:t>
            </a:fld>
            <a:endParaRPr lang="en-IN"/>
          </a:p>
        </p:txBody>
      </p:sp>
    </p:spTree>
    <p:extLst>
      <p:ext uri="{BB962C8B-B14F-4D97-AF65-F5344CB8AC3E}">
        <p14:creationId xmlns:p14="http://schemas.microsoft.com/office/powerpoint/2010/main" val="367744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E2BC67-00DF-414A-BCFD-26C6F761CB7D}"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61AA20-9794-45E2-8D26-1926A3E4DE36}" type="slidenum">
              <a:rPr lang="en-IN" smtClean="0"/>
              <a:t>‹#›</a:t>
            </a:fld>
            <a:endParaRPr lang="en-IN"/>
          </a:p>
        </p:txBody>
      </p:sp>
    </p:spTree>
    <p:extLst>
      <p:ext uri="{BB962C8B-B14F-4D97-AF65-F5344CB8AC3E}">
        <p14:creationId xmlns:p14="http://schemas.microsoft.com/office/powerpoint/2010/main" val="3145554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E2BC67-00DF-414A-BCFD-26C6F761CB7D}"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61AA20-9794-45E2-8D26-1926A3E4DE36}" type="slidenum">
              <a:rPr lang="en-IN" smtClean="0"/>
              <a:t>‹#›</a:t>
            </a:fld>
            <a:endParaRPr lang="en-IN"/>
          </a:p>
        </p:txBody>
      </p:sp>
    </p:spTree>
    <p:extLst>
      <p:ext uri="{BB962C8B-B14F-4D97-AF65-F5344CB8AC3E}">
        <p14:creationId xmlns:p14="http://schemas.microsoft.com/office/powerpoint/2010/main" val="3803608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E2BC67-00DF-414A-BCFD-26C6F761CB7D}"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61AA20-9794-45E2-8D26-1926A3E4DE3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3172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E2BC67-00DF-414A-BCFD-26C6F761CB7D}" type="datetimeFigureOut">
              <a:rPr lang="en-IN" smtClean="0"/>
              <a:t>19-05-2023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61AA20-9794-45E2-8D26-1926A3E4DE36}" type="slidenum">
              <a:rPr lang="en-IN" smtClean="0"/>
              <a:t>‹#›</a:t>
            </a:fld>
            <a:endParaRPr lang="en-IN"/>
          </a:p>
        </p:txBody>
      </p:sp>
    </p:spTree>
    <p:extLst>
      <p:ext uri="{BB962C8B-B14F-4D97-AF65-F5344CB8AC3E}">
        <p14:creationId xmlns:p14="http://schemas.microsoft.com/office/powerpoint/2010/main" val="4075909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E2BC67-00DF-414A-BCFD-26C6F761CB7D}" type="datetimeFigureOut">
              <a:rPr lang="en-IN" smtClean="0"/>
              <a:t>19-05-2023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E61AA20-9794-45E2-8D26-1926A3E4DE36}" type="slidenum">
              <a:rPr lang="en-IN" smtClean="0"/>
              <a:t>‹#›</a:t>
            </a:fld>
            <a:endParaRPr lang="en-IN"/>
          </a:p>
        </p:txBody>
      </p:sp>
    </p:spTree>
    <p:extLst>
      <p:ext uri="{BB962C8B-B14F-4D97-AF65-F5344CB8AC3E}">
        <p14:creationId xmlns:p14="http://schemas.microsoft.com/office/powerpoint/2010/main" val="3584838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E2BC67-00DF-414A-BCFD-26C6F761CB7D}" type="datetimeFigureOut">
              <a:rPr lang="en-IN" smtClean="0"/>
              <a:t>19-05-2023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E61AA20-9794-45E2-8D26-1926A3E4DE36}" type="slidenum">
              <a:rPr lang="en-IN" smtClean="0"/>
              <a:t>‹#›</a:t>
            </a:fld>
            <a:endParaRPr lang="en-IN"/>
          </a:p>
        </p:txBody>
      </p:sp>
    </p:spTree>
    <p:extLst>
      <p:ext uri="{BB962C8B-B14F-4D97-AF65-F5344CB8AC3E}">
        <p14:creationId xmlns:p14="http://schemas.microsoft.com/office/powerpoint/2010/main" val="2156581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EE2BC67-00DF-414A-BCFD-26C6F761CB7D}" type="datetimeFigureOut">
              <a:rPr lang="en-IN" smtClean="0"/>
              <a:t>19-05-2023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AE61AA20-9794-45E2-8D26-1926A3E4DE36}" type="slidenum">
              <a:rPr lang="en-IN" smtClean="0"/>
              <a:t>‹#›</a:t>
            </a:fld>
            <a:endParaRPr lang="en-IN"/>
          </a:p>
        </p:txBody>
      </p:sp>
    </p:spTree>
    <p:extLst>
      <p:ext uri="{BB962C8B-B14F-4D97-AF65-F5344CB8AC3E}">
        <p14:creationId xmlns:p14="http://schemas.microsoft.com/office/powerpoint/2010/main" val="2681242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EE2BC67-00DF-414A-BCFD-26C6F761CB7D}" type="datetimeFigureOut">
              <a:rPr lang="en-IN" smtClean="0"/>
              <a:t>19-05-2023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E61AA20-9794-45E2-8D26-1926A3E4DE36}" type="slidenum">
              <a:rPr lang="en-IN" smtClean="0"/>
              <a:t>‹#›</a:t>
            </a:fld>
            <a:endParaRPr lang="en-IN"/>
          </a:p>
        </p:txBody>
      </p:sp>
    </p:spTree>
    <p:extLst>
      <p:ext uri="{BB962C8B-B14F-4D97-AF65-F5344CB8AC3E}">
        <p14:creationId xmlns:p14="http://schemas.microsoft.com/office/powerpoint/2010/main" val="1168754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E2BC67-00DF-414A-BCFD-26C6F761CB7D}" type="datetimeFigureOut">
              <a:rPr lang="en-IN" smtClean="0"/>
              <a:t>19-05-2023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61AA20-9794-45E2-8D26-1926A3E4DE36}" type="slidenum">
              <a:rPr lang="en-IN" smtClean="0"/>
              <a:t>‹#›</a:t>
            </a:fld>
            <a:endParaRPr lang="en-IN"/>
          </a:p>
        </p:txBody>
      </p:sp>
    </p:spTree>
    <p:extLst>
      <p:ext uri="{BB962C8B-B14F-4D97-AF65-F5344CB8AC3E}">
        <p14:creationId xmlns:p14="http://schemas.microsoft.com/office/powerpoint/2010/main" val="481840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EE2BC67-00DF-414A-BCFD-26C6F761CB7D}" type="datetimeFigureOut">
              <a:rPr lang="en-IN" smtClean="0"/>
              <a:t>19-05-2023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E61AA20-9794-45E2-8D26-1926A3E4DE36}"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09658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AB4A8-5BC1-0807-A338-FBA936C6DE8B}"/>
              </a:ext>
            </a:extLst>
          </p:cNvPr>
          <p:cNvSpPr>
            <a:spLocks noGrp="1"/>
          </p:cNvSpPr>
          <p:nvPr>
            <p:ph type="ctrTitle"/>
          </p:nvPr>
        </p:nvSpPr>
        <p:spPr/>
        <p:txBody>
          <a:bodyPr/>
          <a:lstStyle/>
          <a:p>
            <a:r>
              <a:rPr lang="en-IN" b="1" dirty="0">
                <a:solidFill>
                  <a:schemeClr val="accent2">
                    <a:lumMod val="50000"/>
                  </a:schemeClr>
                </a:solidFill>
                <a:effectLst>
                  <a:outerShdw blurRad="38100" dist="38100" dir="2700000" algn="tl">
                    <a:srgbClr val="000000">
                      <a:alpha val="43137"/>
                    </a:srgbClr>
                  </a:outerShdw>
                </a:effectLst>
                <a:latin typeface="Algerian" panose="04020705040A02060702" pitchFamily="82" charset="0"/>
              </a:rPr>
              <a:t>          DOCKER             INSTALLATION  </a:t>
            </a:r>
            <a:br>
              <a:rPr lang="en-IN" b="1" dirty="0">
                <a:solidFill>
                  <a:schemeClr val="accent2">
                    <a:lumMod val="50000"/>
                  </a:schemeClr>
                </a:solidFill>
                <a:effectLst>
                  <a:outerShdw blurRad="38100" dist="38100" dir="2700000" algn="tl">
                    <a:srgbClr val="000000">
                      <a:alpha val="43137"/>
                    </a:srgbClr>
                  </a:outerShdw>
                </a:effectLst>
                <a:latin typeface="Algerian" panose="04020705040A02060702" pitchFamily="82" charset="0"/>
              </a:rPr>
            </a:br>
            <a:r>
              <a:rPr lang="en-IN" b="1" dirty="0">
                <a:solidFill>
                  <a:schemeClr val="accent2">
                    <a:lumMod val="50000"/>
                  </a:schemeClr>
                </a:solidFill>
                <a:effectLst>
                  <a:outerShdw blurRad="38100" dist="38100" dir="2700000" algn="tl">
                    <a:srgbClr val="000000">
                      <a:alpha val="43137"/>
                    </a:srgbClr>
                  </a:outerShdw>
                </a:effectLst>
                <a:latin typeface="Algerian" panose="04020705040A02060702" pitchFamily="82" charset="0"/>
              </a:rPr>
              <a:t>     </a:t>
            </a:r>
          </a:p>
        </p:txBody>
      </p:sp>
      <p:sp>
        <p:nvSpPr>
          <p:cNvPr id="3" name="Subtitle 2">
            <a:extLst>
              <a:ext uri="{FF2B5EF4-FFF2-40B4-BE49-F238E27FC236}">
                <a16:creationId xmlns:a16="http://schemas.microsoft.com/office/drawing/2014/main" id="{946A75D7-946A-CDAD-F568-BD49D52DB171}"/>
              </a:ext>
            </a:extLst>
          </p:cNvPr>
          <p:cNvSpPr>
            <a:spLocks noGrp="1"/>
          </p:cNvSpPr>
          <p:nvPr>
            <p:ph type="subTitle" idx="1"/>
          </p:nvPr>
        </p:nvSpPr>
        <p:spPr>
          <a:xfrm>
            <a:off x="6997147" y="3641697"/>
            <a:ext cx="4161303" cy="2457351"/>
          </a:xfrm>
        </p:spPr>
        <p:txBody>
          <a:bodyPr>
            <a:normAutofit fontScale="92500" lnSpcReduction="20000"/>
          </a:bodyPr>
          <a:lstStyle/>
          <a:p>
            <a:r>
              <a:rPr lang="en-IN" sz="2400" b="1" dirty="0">
                <a:solidFill>
                  <a:srgbClr val="FF0000"/>
                </a:solidFill>
              </a:rPr>
              <a:t>Done by</a:t>
            </a:r>
          </a:p>
          <a:p>
            <a:r>
              <a:rPr lang="en-IN" sz="2400" b="1" dirty="0">
                <a:solidFill>
                  <a:srgbClr val="FF0000"/>
                </a:solidFill>
              </a:rPr>
              <a:t> </a:t>
            </a:r>
            <a:r>
              <a:rPr lang="en-IN" sz="2400" b="1" dirty="0" err="1">
                <a:solidFill>
                  <a:srgbClr val="FF0000"/>
                </a:solidFill>
              </a:rPr>
              <a:t>K.Shivani</a:t>
            </a:r>
            <a:r>
              <a:rPr lang="en-IN" sz="2400" b="1" dirty="0">
                <a:solidFill>
                  <a:srgbClr val="FF0000"/>
                </a:solidFill>
              </a:rPr>
              <a:t>(CSE(</a:t>
            </a:r>
            <a:r>
              <a:rPr lang="en-IN" sz="2400" b="1" dirty="0" err="1">
                <a:solidFill>
                  <a:srgbClr val="FF0000"/>
                </a:solidFill>
              </a:rPr>
              <a:t>aiml</a:t>
            </a:r>
            <a:r>
              <a:rPr lang="en-IN" sz="2400" b="1" dirty="0">
                <a:solidFill>
                  <a:srgbClr val="FF0000"/>
                </a:solidFill>
              </a:rPr>
              <a:t>)</a:t>
            </a:r>
          </a:p>
          <a:p>
            <a:r>
              <a:rPr lang="en-IN" sz="2400" b="1" dirty="0">
                <a:solidFill>
                  <a:srgbClr val="FF0000"/>
                </a:solidFill>
              </a:rPr>
              <a:t>  </a:t>
            </a:r>
            <a:r>
              <a:rPr lang="en-IN" sz="2400" b="1" dirty="0" err="1">
                <a:solidFill>
                  <a:srgbClr val="FF0000"/>
                </a:solidFill>
              </a:rPr>
              <a:t>M.Lavanya</a:t>
            </a:r>
            <a:r>
              <a:rPr lang="en-IN" sz="2400" b="1" dirty="0">
                <a:solidFill>
                  <a:srgbClr val="FF0000"/>
                </a:solidFill>
              </a:rPr>
              <a:t>(ECE-3b)</a:t>
            </a:r>
          </a:p>
          <a:p>
            <a:r>
              <a:rPr lang="en-IN" sz="2400" b="1" dirty="0">
                <a:solidFill>
                  <a:srgbClr val="FF0000"/>
                </a:solidFill>
              </a:rPr>
              <a:t>  </a:t>
            </a:r>
            <a:r>
              <a:rPr lang="en-IN" sz="2400" b="1" dirty="0" err="1">
                <a:solidFill>
                  <a:srgbClr val="FF0000"/>
                </a:solidFill>
              </a:rPr>
              <a:t>M.Vivek</a:t>
            </a:r>
            <a:r>
              <a:rPr lang="en-IN" sz="2400" b="1" dirty="0">
                <a:solidFill>
                  <a:srgbClr val="FF0000"/>
                </a:solidFill>
              </a:rPr>
              <a:t> Reddy(ECE-3b)</a:t>
            </a:r>
          </a:p>
          <a:p>
            <a:r>
              <a:rPr lang="en-IN" sz="2400" b="1" dirty="0">
                <a:solidFill>
                  <a:srgbClr val="FF0000"/>
                </a:solidFill>
              </a:rPr>
              <a:t>  </a:t>
            </a:r>
            <a:r>
              <a:rPr lang="en-IN" sz="2400" b="1" dirty="0" err="1">
                <a:solidFill>
                  <a:srgbClr val="FF0000"/>
                </a:solidFill>
              </a:rPr>
              <a:t>M.Manideep</a:t>
            </a:r>
            <a:r>
              <a:rPr lang="en-IN" sz="2400" b="1" dirty="0">
                <a:solidFill>
                  <a:srgbClr val="FF0000"/>
                </a:solidFill>
              </a:rPr>
              <a:t>(CSE-3b)</a:t>
            </a:r>
          </a:p>
          <a:p>
            <a:r>
              <a:rPr lang="en-IN" sz="2400" b="1" dirty="0">
                <a:solidFill>
                  <a:srgbClr val="FF0000"/>
                </a:solidFill>
              </a:rPr>
              <a:t>  </a:t>
            </a:r>
            <a:r>
              <a:rPr lang="en-IN" sz="2400" b="1" dirty="0" err="1">
                <a:solidFill>
                  <a:srgbClr val="FF0000"/>
                </a:solidFill>
              </a:rPr>
              <a:t>S.Chenna</a:t>
            </a:r>
            <a:r>
              <a:rPr lang="en-IN" sz="2400" b="1" dirty="0">
                <a:solidFill>
                  <a:srgbClr val="FF0000"/>
                </a:solidFill>
              </a:rPr>
              <a:t> Rao(ECE-3c)</a:t>
            </a:r>
            <a:endParaRPr lang="en-IN" b="1" dirty="0">
              <a:solidFill>
                <a:srgbClr val="FF0000"/>
              </a:solidFill>
            </a:endParaRPr>
          </a:p>
        </p:txBody>
      </p:sp>
    </p:spTree>
    <p:extLst>
      <p:ext uri="{BB962C8B-B14F-4D97-AF65-F5344CB8AC3E}">
        <p14:creationId xmlns:p14="http://schemas.microsoft.com/office/powerpoint/2010/main" val="7424892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28475-9ADA-394B-0C05-70BC39E38D7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D3C9471-B317-B2BB-8B82-47E355FB2DF5}"/>
              </a:ext>
            </a:extLst>
          </p:cNvPr>
          <p:cNvSpPr>
            <a:spLocks noGrp="1"/>
          </p:cNvSpPr>
          <p:nvPr>
            <p:ph idx="1"/>
          </p:nvPr>
        </p:nvSpPr>
        <p:spPr/>
        <p:txBody>
          <a:bodyPr/>
          <a:lstStyle/>
          <a:p>
            <a:r>
              <a:rPr lang="en-US" dirty="0"/>
              <a:t>Step 5: Afterward, in the last step, go to Control Panel&gt; Turn Windows Features on and off. Then for activating Hyper-V, mark the Hyper-V and Windows Hypervisor </a:t>
            </a:r>
            <a:r>
              <a:rPr lang="en-US" dirty="0" err="1"/>
              <a:t>Platform.At</a:t>
            </a:r>
            <a:r>
              <a:rPr lang="en-US" dirty="0"/>
              <a:t> this point, you have successfully installed and configured Docker on your Windows machine.</a:t>
            </a:r>
            <a:endParaRPr lang="en-IN" dirty="0"/>
          </a:p>
        </p:txBody>
      </p:sp>
    </p:spTree>
    <p:extLst>
      <p:ext uri="{BB962C8B-B14F-4D97-AF65-F5344CB8AC3E}">
        <p14:creationId xmlns:p14="http://schemas.microsoft.com/office/powerpoint/2010/main" val="3634195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894DF-4D25-2169-105A-C2CB9D8EC7FD}"/>
              </a:ext>
            </a:extLst>
          </p:cNvPr>
          <p:cNvSpPr>
            <a:spLocks noGrp="1"/>
          </p:cNvSpPr>
          <p:nvPr>
            <p:ph type="title"/>
          </p:nvPr>
        </p:nvSpPr>
        <p:spPr>
          <a:xfrm>
            <a:off x="1066800" y="1399785"/>
            <a:ext cx="10058400" cy="3816270"/>
          </a:xfrm>
        </p:spPr>
        <p:txBody>
          <a:bodyPr>
            <a:normAutofit/>
          </a:bodyPr>
          <a:lstStyle/>
          <a:p>
            <a:r>
              <a:rPr lang="en-IN" sz="9600" b="1" dirty="0">
                <a:solidFill>
                  <a:srgbClr val="00B050"/>
                </a:solidFill>
              </a:rPr>
              <a:t>THANK </a:t>
            </a:r>
            <a:br>
              <a:rPr lang="en-IN" sz="9600" b="1" dirty="0">
                <a:solidFill>
                  <a:srgbClr val="00B050"/>
                </a:solidFill>
              </a:rPr>
            </a:br>
            <a:r>
              <a:rPr lang="en-IN" sz="9600" b="1" dirty="0">
                <a:solidFill>
                  <a:srgbClr val="00B050"/>
                </a:solidFill>
              </a:rPr>
              <a:t>          YOU</a:t>
            </a:r>
          </a:p>
        </p:txBody>
      </p:sp>
    </p:spTree>
    <p:extLst>
      <p:ext uri="{BB962C8B-B14F-4D97-AF65-F5344CB8AC3E}">
        <p14:creationId xmlns:p14="http://schemas.microsoft.com/office/powerpoint/2010/main" val="847717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5710D-9325-9E04-B681-5E2851049201}"/>
              </a:ext>
            </a:extLst>
          </p:cNvPr>
          <p:cNvSpPr>
            <a:spLocks noGrp="1"/>
          </p:cNvSpPr>
          <p:nvPr>
            <p:ph type="title"/>
          </p:nvPr>
        </p:nvSpPr>
        <p:spPr/>
        <p:txBody>
          <a:bodyPr/>
          <a:lstStyle/>
          <a:p>
            <a:r>
              <a:rPr lang="en-IN" dirty="0">
                <a:solidFill>
                  <a:srgbClr val="FF0000"/>
                </a:solidFill>
              </a:rPr>
              <a:t> Docker Installation</a:t>
            </a:r>
          </a:p>
        </p:txBody>
      </p:sp>
      <p:sp>
        <p:nvSpPr>
          <p:cNvPr id="3" name="Content Placeholder 2">
            <a:extLst>
              <a:ext uri="{FF2B5EF4-FFF2-40B4-BE49-F238E27FC236}">
                <a16:creationId xmlns:a16="http://schemas.microsoft.com/office/drawing/2014/main" id="{527E36C2-156A-AABF-56D5-48C13BCAE1C1}"/>
              </a:ext>
            </a:extLst>
          </p:cNvPr>
          <p:cNvSpPr>
            <a:spLocks noGrp="1"/>
          </p:cNvSpPr>
          <p:nvPr>
            <p:ph idx="1"/>
          </p:nvPr>
        </p:nvSpPr>
        <p:spPr/>
        <p:txBody>
          <a:bodyPr/>
          <a:lstStyle/>
          <a:p>
            <a:pPr>
              <a:lnSpc>
                <a:spcPct val="100000"/>
              </a:lnSpc>
            </a:pPr>
            <a:r>
              <a:rPr lang="en-US" dirty="0"/>
              <a:t>Step 1: For installation of Docker, go to your favorite browser(chrome will be used here, but it can be done by using any browser). In the search bar, type Docker download. And click on the first link that appears.</a:t>
            </a:r>
          </a:p>
          <a:p>
            <a:pPr>
              <a:lnSpc>
                <a:spcPct val="100000"/>
              </a:lnSpc>
            </a:pPr>
            <a:endParaRPr lang="en-US" dirty="0"/>
          </a:p>
          <a:p>
            <a:pPr>
              <a:lnSpc>
                <a:spcPct val="100000"/>
              </a:lnSpc>
            </a:pPr>
            <a:endParaRPr lang="en-US" dirty="0"/>
          </a:p>
        </p:txBody>
      </p:sp>
      <p:pic>
        <p:nvPicPr>
          <p:cNvPr id="5" name="Picture 4">
            <a:extLst>
              <a:ext uri="{FF2B5EF4-FFF2-40B4-BE49-F238E27FC236}">
                <a16:creationId xmlns:a16="http://schemas.microsoft.com/office/drawing/2014/main" id="{7EAE645A-AA18-B428-54B5-42FC024078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7480" y="2919943"/>
            <a:ext cx="6858000" cy="3057525"/>
          </a:xfrm>
          <a:prstGeom prst="rect">
            <a:avLst/>
          </a:prstGeom>
        </p:spPr>
      </p:pic>
    </p:spTree>
    <p:extLst>
      <p:ext uri="{BB962C8B-B14F-4D97-AF65-F5344CB8AC3E}">
        <p14:creationId xmlns:p14="http://schemas.microsoft.com/office/powerpoint/2010/main" val="1642861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8DAB4-41FA-618C-9EBF-B0A663E7CD0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3D63CD6-506C-E32F-A2CF-E84414910B9C}"/>
              </a:ext>
            </a:extLst>
          </p:cNvPr>
          <p:cNvSpPr>
            <a:spLocks noGrp="1"/>
          </p:cNvSpPr>
          <p:nvPr>
            <p:ph idx="1"/>
          </p:nvPr>
        </p:nvSpPr>
        <p:spPr/>
        <p:txBody>
          <a:bodyPr/>
          <a:lstStyle/>
          <a:p>
            <a:pPr>
              <a:lnSpc>
                <a:spcPct val="100000"/>
              </a:lnSpc>
            </a:pPr>
            <a:r>
              <a:rPr lang="en-US" dirty="0"/>
              <a:t>Step 2: After clicking the link, choose your OS, be it Windows, MAC, or Linux for installation.</a:t>
            </a:r>
          </a:p>
          <a:p>
            <a:pPr>
              <a:lnSpc>
                <a:spcPct val="100000"/>
              </a:lnSpc>
            </a:pPr>
            <a:endParaRPr lang="en-US" dirty="0"/>
          </a:p>
        </p:txBody>
      </p:sp>
      <p:pic>
        <p:nvPicPr>
          <p:cNvPr id="5" name="Picture 4">
            <a:extLst>
              <a:ext uri="{FF2B5EF4-FFF2-40B4-BE49-F238E27FC236}">
                <a16:creationId xmlns:a16="http://schemas.microsoft.com/office/drawing/2014/main" id="{36D6BA11-F865-9D70-EDFC-A9AD7CD61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7264" y="2544869"/>
            <a:ext cx="6172200" cy="3324225"/>
          </a:xfrm>
          <a:prstGeom prst="rect">
            <a:avLst/>
          </a:prstGeom>
        </p:spPr>
      </p:pic>
    </p:spTree>
    <p:extLst>
      <p:ext uri="{BB962C8B-B14F-4D97-AF65-F5344CB8AC3E}">
        <p14:creationId xmlns:p14="http://schemas.microsoft.com/office/powerpoint/2010/main" val="2503938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61ADF-60C0-FE5F-AC7F-29E542CB275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C7F0851-19A4-7216-2EB9-9A0029FBBCD6}"/>
              </a:ext>
            </a:extLst>
          </p:cNvPr>
          <p:cNvSpPr>
            <a:spLocks noGrp="1"/>
          </p:cNvSpPr>
          <p:nvPr>
            <p:ph idx="1"/>
          </p:nvPr>
        </p:nvSpPr>
        <p:spPr/>
        <p:txBody>
          <a:bodyPr/>
          <a:lstStyle/>
          <a:p>
            <a:r>
              <a:rPr lang="en-US" dirty="0"/>
              <a:t>Step 3: The download will start, and based on your internet speed, it will take some time to do so. To know more about docker desktop installation visit Docker Desktop</a:t>
            </a:r>
            <a:endParaRPr lang="en-IN" dirty="0"/>
          </a:p>
          <a:p>
            <a:endParaRPr lang="en-IN" dirty="0"/>
          </a:p>
        </p:txBody>
      </p:sp>
      <p:pic>
        <p:nvPicPr>
          <p:cNvPr id="5" name="Picture 4">
            <a:extLst>
              <a:ext uri="{FF2B5EF4-FFF2-40B4-BE49-F238E27FC236}">
                <a16:creationId xmlns:a16="http://schemas.microsoft.com/office/drawing/2014/main" id="{679B10E2-842B-7306-6A28-0BA05EE70E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4270" y="2752063"/>
            <a:ext cx="4276725" cy="2419350"/>
          </a:xfrm>
          <a:prstGeom prst="rect">
            <a:avLst/>
          </a:prstGeom>
        </p:spPr>
      </p:pic>
    </p:spTree>
    <p:extLst>
      <p:ext uri="{BB962C8B-B14F-4D97-AF65-F5344CB8AC3E}">
        <p14:creationId xmlns:p14="http://schemas.microsoft.com/office/powerpoint/2010/main" val="2370865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13060-39BB-B97E-84B2-FFD49C0D8A09}"/>
              </a:ext>
            </a:extLst>
          </p:cNvPr>
          <p:cNvSpPr>
            <a:spLocks noGrp="1"/>
          </p:cNvSpPr>
          <p:nvPr>
            <p:ph type="title"/>
          </p:nvPr>
        </p:nvSpPr>
        <p:spPr/>
        <p:txBody>
          <a:bodyPr/>
          <a:lstStyle/>
          <a:p>
            <a:r>
              <a:rPr lang="en-IN" b="1" dirty="0">
                <a:solidFill>
                  <a:srgbClr val="00B050"/>
                </a:solidFill>
              </a:rPr>
              <a:t>Start Docker Desktop Tool</a:t>
            </a:r>
          </a:p>
        </p:txBody>
      </p:sp>
      <p:sp>
        <p:nvSpPr>
          <p:cNvPr id="3" name="Content Placeholder 2">
            <a:extLst>
              <a:ext uri="{FF2B5EF4-FFF2-40B4-BE49-F238E27FC236}">
                <a16:creationId xmlns:a16="http://schemas.microsoft.com/office/drawing/2014/main" id="{893582B0-EF59-570D-BFDE-8EEC54327BD9}"/>
              </a:ext>
            </a:extLst>
          </p:cNvPr>
          <p:cNvSpPr>
            <a:spLocks noGrp="1"/>
          </p:cNvSpPr>
          <p:nvPr>
            <p:ph idx="1"/>
          </p:nvPr>
        </p:nvSpPr>
        <p:spPr/>
        <p:txBody>
          <a:bodyPr/>
          <a:lstStyle/>
          <a:p>
            <a:r>
              <a:rPr lang="en-US" dirty="0"/>
              <a:t>Step 1: After installation, it will look something like this in Windows:</a:t>
            </a:r>
          </a:p>
          <a:p>
            <a:r>
              <a:rPr lang="en-US" dirty="0"/>
              <a:t>1.Open the Docker Desktop. </a:t>
            </a:r>
          </a:p>
          <a:p>
            <a:r>
              <a:rPr lang="en-US" dirty="0"/>
              <a:t>2.Accept the Docker Subscription Service Agreement window. and click On continue. Docker Desktop will start after we accept the terms and conditions.</a:t>
            </a:r>
            <a:endParaRPr lang="en-IN" dirty="0"/>
          </a:p>
        </p:txBody>
      </p:sp>
      <p:pic>
        <p:nvPicPr>
          <p:cNvPr id="5" name="Picture 4">
            <a:extLst>
              <a:ext uri="{FF2B5EF4-FFF2-40B4-BE49-F238E27FC236}">
                <a16:creationId xmlns:a16="http://schemas.microsoft.com/office/drawing/2014/main" id="{1923B60B-9D98-9122-FE21-299F6F93B5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5579" y="3379304"/>
            <a:ext cx="5181600" cy="2791939"/>
          </a:xfrm>
          <a:prstGeom prst="rect">
            <a:avLst/>
          </a:prstGeom>
        </p:spPr>
      </p:pic>
    </p:spTree>
    <p:extLst>
      <p:ext uri="{BB962C8B-B14F-4D97-AF65-F5344CB8AC3E}">
        <p14:creationId xmlns:p14="http://schemas.microsoft.com/office/powerpoint/2010/main" val="3831235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881EC-E67C-CB38-B25C-8E39A0E03F2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82788A8-6726-7374-3B30-E2F9B2DADDD0}"/>
              </a:ext>
            </a:extLst>
          </p:cNvPr>
          <p:cNvSpPr>
            <a:spLocks noGrp="1"/>
          </p:cNvSpPr>
          <p:nvPr>
            <p:ph idx="1"/>
          </p:nvPr>
        </p:nvSpPr>
        <p:spPr/>
        <p:txBody>
          <a:bodyPr/>
          <a:lstStyle/>
          <a:p>
            <a:r>
              <a:rPr lang="en-IN" dirty="0"/>
              <a:t>Step 2:After clicking ok the installation will start.</a:t>
            </a:r>
          </a:p>
          <a:p>
            <a:endParaRPr lang="en-IN" dirty="0"/>
          </a:p>
        </p:txBody>
      </p:sp>
      <p:pic>
        <p:nvPicPr>
          <p:cNvPr id="5" name="Picture 4">
            <a:extLst>
              <a:ext uri="{FF2B5EF4-FFF2-40B4-BE49-F238E27FC236}">
                <a16:creationId xmlns:a16="http://schemas.microsoft.com/office/drawing/2014/main" id="{F38E0139-57BA-E64D-B722-027D801D7A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4652" y="2413138"/>
            <a:ext cx="5772150" cy="4019550"/>
          </a:xfrm>
          <a:prstGeom prst="rect">
            <a:avLst/>
          </a:prstGeom>
        </p:spPr>
      </p:pic>
    </p:spTree>
    <p:extLst>
      <p:ext uri="{BB962C8B-B14F-4D97-AF65-F5344CB8AC3E}">
        <p14:creationId xmlns:p14="http://schemas.microsoft.com/office/powerpoint/2010/main" val="591700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80BAE-5292-BF0F-0D62-1D2D4BFE421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A5A29D5-8B33-0B2C-46D8-05562A31F7E8}"/>
              </a:ext>
            </a:extLst>
          </p:cNvPr>
          <p:cNvSpPr>
            <a:spLocks noGrp="1"/>
          </p:cNvSpPr>
          <p:nvPr>
            <p:ph idx="1"/>
          </p:nvPr>
        </p:nvSpPr>
        <p:spPr/>
        <p:txBody>
          <a:bodyPr/>
          <a:lstStyle/>
          <a:p>
            <a:r>
              <a:rPr lang="en-IN" dirty="0"/>
              <a:t>Step-3:After installation ,it will show something like the below:</a:t>
            </a:r>
          </a:p>
        </p:txBody>
      </p:sp>
      <p:pic>
        <p:nvPicPr>
          <p:cNvPr id="5" name="Picture 4">
            <a:extLst>
              <a:ext uri="{FF2B5EF4-FFF2-40B4-BE49-F238E27FC236}">
                <a16:creationId xmlns:a16="http://schemas.microsoft.com/office/drawing/2014/main" id="{D7C1D9D8-7913-B84A-BA60-B6347F4F2A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3203" y="2452895"/>
            <a:ext cx="5753100" cy="4019550"/>
          </a:xfrm>
          <a:prstGeom prst="rect">
            <a:avLst/>
          </a:prstGeom>
        </p:spPr>
      </p:pic>
    </p:spTree>
    <p:extLst>
      <p:ext uri="{BB962C8B-B14F-4D97-AF65-F5344CB8AC3E}">
        <p14:creationId xmlns:p14="http://schemas.microsoft.com/office/powerpoint/2010/main" val="596489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589EB-7ABF-9297-05C2-9FB1EA08168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DB65678-6903-360C-D919-70FB1819562B}"/>
              </a:ext>
            </a:extLst>
          </p:cNvPr>
          <p:cNvSpPr>
            <a:spLocks noGrp="1"/>
          </p:cNvSpPr>
          <p:nvPr>
            <p:ph idx="1"/>
          </p:nvPr>
        </p:nvSpPr>
        <p:spPr/>
        <p:txBody>
          <a:bodyPr/>
          <a:lstStyle/>
          <a:p>
            <a:r>
              <a:rPr lang="en-US" dirty="0"/>
              <a:t>Step 3: After installation, we need to restart our PC and install WSL 2, which stands for Windows Setup for LINUX. It is a compatibility layer for running Linux binary executables natively on Windows 10. Please follow the next few instructions carefully. After restarting, the following dialog box will appear, then click on the Stop Docker button there.</a:t>
            </a:r>
            <a:endParaRPr lang="en-IN" dirty="0"/>
          </a:p>
        </p:txBody>
      </p:sp>
      <p:pic>
        <p:nvPicPr>
          <p:cNvPr id="5" name="Picture 4">
            <a:extLst>
              <a:ext uri="{FF2B5EF4-FFF2-40B4-BE49-F238E27FC236}">
                <a16:creationId xmlns:a16="http://schemas.microsoft.com/office/drawing/2014/main" id="{74B659EC-0EA9-E351-FAF4-A1A187970D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1887" y="3429000"/>
            <a:ext cx="4848225" cy="1952625"/>
          </a:xfrm>
          <a:prstGeom prst="rect">
            <a:avLst/>
          </a:prstGeom>
        </p:spPr>
      </p:pic>
    </p:spTree>
    <p:extLst>
      <p:ext uri="{BB962C8B-B14F-4D97-AF65-F5344CB8AC3E}">
        <p14:creationId xmlns:p14="http://schemas.microsoft.com/office/powerpoint/2010/main" val="131714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92ED5-3B9F-B790-A8AB-F80BA366B6F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B4CC9A4-BF77-6349-77A5-3753A38E6EAB}"/>
              </a:ext>
            </a:extLst>
          </p:cNvPr>
          <p:cNvSpPr>
            <a:spLocks noGrp="1"/>
          </p:cNvSpPr>
          <p:nvPr>
            <p:ph idx="1"/>
          </p:nvPr>
        </p:nvSpPr>
        <p:spPr/>
        <p:txBody>
          <a:bodyPr/>
          <a:lstStyle/>
          <a:p>
            <a:r>
              <a:rPr lang="en-US" dirty="0"/>
              <a:t>Step 4: After clicking, we need to enable the Hyper-V, for that we will restart the PC and go to BIOS setup, Settings&gt;Update and Security&gt;Recovery&gt;Advanced Setup&gt;Device Configuration. After that, if the option Enable Turbo Boost on DC. is unmarked, mark it, after it, save, and exit.</a:t>
            </a:r>
            <a:endParaRPr lang="en-IN" dirty="0"/>
          </a:p>
        </p:txBody>
      </p:sp>
      <p:pic>
        <p:nvPicPr>
          <p:cNvPr id="7" name="Picture 6">
            <a:extLst>
              <a:ext uri="{FF2B5EF4-FFF2-40B4-BE49-F238E27FC236}">
                <a16:creationId xmlns:a16="http://schemas.microsoft.com/office/drawing/2014/main" id="{2A5C07BB-26F3-70D0-6EDE-653A02B766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1355" y="3284427"/>
            <a:ext cx="5810250" cy="1990725"/>
          </a:xfrm>
          <a:prstGeom prst="rect">
            <a:avLst/>
          </a:prstGeom>
        </p:spPr>
      </p:pic>
    </p:spTree>
    <p:extLst>
      <p:ext uri="{BB962C8B-B14F-4D97-AF65-F5344CB8AC3E}">
        <p14:creationId xmlns:p14="http://schemas.microsoft.com/office/powerpoint/2010/main" val="181503479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75</TotalTime>
  <Words>419</Words>
  <Application>Microsoft Office PowerPoint</Application>
  <PresentationFormat>Widescreen</PresentationFormat>
  <Paragraphs>21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Algerian</vt:lpstr>
      <vt:lpstr>Calibri</vt:lpstr>
      <vt:lpstr>Calibri Light</vt:lpstr>
      <vt:lpstr>Retrospect</vt:lpstr>
      <vt:lpstr>          DOCKER             INSTALLATION        </vt:lpstr>
      <vt:lpstr> Docker Installation</vt:lpstr>
      <vt:lpstr>PowerPoint Presentation</vt:lpstr>
      <vt:lpstr>PowerPoint Presentation</vt:lpstr>
      <vt:lpstr>Start Docker Desktop Tool</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DOCKER             INSTALLATION        </dc:title>
  <dc:creator>919347339145</dc:creator>
  <cp:lastModifiedBy>919347339145</cp:lastModifiedBy>
  <cp:revision>1</cp:revision>
  <dcterms:created xsi:type="dcterms:W3CDTF">2023-05-19T08:07:39Z</dcterms:created>
  <dcterms:modified xsi:type="dcterms:W3CDTF">2023-05-19T09:23:13Z</dcterms:modified>
</cp:coreProperties>
</file>